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7"/>
  </p:notesMasterIdLst>
  <p:handoutMasterIdLst>
    <p:handoutMasterId r:id="rId38"/>
  </p:handoutMasterIdLst>
  <p:sldIdLst>
    <p:sldId id="1119" r:id="rId2"/>
    <p:sldId id="790" r:id="rId3"/>
    <p:sldId id="1426" r:id="rId4"/>
    <p:sldId id="1427" r:id="rId5"/>
    <p:sldId id="1495" r:id="rId6"/>
    <p:sldId id="1428" r:id="rId7"/>
    <p:sldId id="1433" r:id="rId8"/>
    <p:sldId id="1535" r:id="rId9"/>
    <p:sldId id="1539" r:id="rId10"/>
    <p:sldId id="1538" r:id="rId11"/>
    <p:sldId id="1542" r:id="rId12"/>
    <p:sldId id="1544" r:id="rId13"/>
    <p:sldId id="1543" r:id="rId14"/>
    <p:sldId id="1545" r:id="rId15"/>
    <p:sldId id="1530" r:id="rId16"/>
    <p:sldId id="1536" r:id="rId17"/>
    <p:sldId id="1462" r:id="rId18"/>
    <p:sldId id="1464" r:id="rId19"/>
    <p:sldId id="1463" r:id="rId20"/>
    <p:sldId id="1477" r:id="rId21"/>
    <p:sldId id="1476" r:id="rId22"/>
    <p:sldId id="1540" r:id="rId23"/>
    <p:sldId id="1480" r:id="rId24"/>
    <p:sldId id="1478" r:id="rId25"/>
    <p:sldId id="1531" r:id="rId26"/>
    <p:sldId id="1532" r:id="rId27"/>
    <p:sldId id="1541" r:id="rId28"/>
    <p:sldId id="1481" r:id="rId29"/>
    <p:sldId id="1533" r:id="rId30"/>
    <p:sldId id="1479" r:id="rId31"/>
    <p:sldId id="1529" r:id="rId32"/>
    <p:sldId id="1534" r:id="rId33"/>
    <p:sldId id="1527" r:id="rId34"/>
    <p:sldId id="1528" r:id="rId35"/>
    <p:sldId id="301" r:id="rId36"/>
  </p:sldIdLst>
  <p:sldSz cx="9144000" cy="5143500" type="screen16x9"/>
  <p:notesSz cx="6858000" cy="9144000"/>
  <p:embeddedFontLst>
    <p:embeddedFont>
      <p:font typeface="Consolas" panose="020B0609020204030204" pitchFamily="49" charset="0"/>
      <p:regular r:id="rId39"/>
      <p:bold r:id="rId40"/>
      <p:italic r:id="rId41"/>
      <p:boldItalic r:id="rId42"/>
    </p:embeddedFont>
    <p:embeddedFont>
      <p:font typeface="Open Sans" panose="020B0606030504020204" pitchFamily="34" charset="0"/>
      <p:regular r:id="rId43"/>
      <p:bold r:id="rId44"/>
      <p:italic r:id="rId45"/>
      <p:boldItalic r:id="rId46"/>
    </p:embeddedFont>
    <p:embeddedFont>
      <p:font typeface="Raleway"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8631383-BB81-4680-A1E3-2B1EC8C663DF}">
          <p14:sldIdLst>
            <p14:sldId id="1119"/>
            <p14:sldId id="790"/>
            <p14:sldId id="1426"/>
            <p14:sldId id="1427"/>
            <p14:sldId id="1495"/>
          </p14:sldIdLst>
        </p14:section>
        <p14:section name="EDA" id="{1949CCAE-E78E-4CD9-A05A-95096D43A8CE}">
          <p14:sldIdLst>
            <p14:sldId id="1428"/>
            <p14:sldId id="1433"/>
            <p14:sldId id="1535"/>
            <p14:sldId id="1539"/>
            <p14:sldId id="1538"/>
            <p14:sldId id="1542"/>
            <p14:sldId id="1544"/>
            <p14:sldId id="1543"/>
            <p14:sldId id="1545"/>
          </p14:sldIdLst>
        </p14:section>
        <p14:section name="Dashboard" id="{B4C463EC-0C56-4018-867B-30194D2A1F98}">
          <p14:sldIdLst>
            <p14:sldId id="1530"/>
            <p14:sldId id="1536"/>
          </p14:sldIdLst>
        </p14:section>
        <p14:section name="Predictive Modeling" id="{24B77B9F-652B-47D9-9D5B-7034C4C2E9FF}">
          <p14:sldIdLst>
            <p14:sldId id="1462"/>
            <p14:sldId id="1464"/>
            <p14:sldId id="1463"/>
            <p14:sldId id="1477"/>
            <p14:sldId id="1476"/>
            <p14:sldId id="1540"/>
            <p14:sldId id="1480"/>
            <p14:sldId id="1478"/>
            <p14:sldId id="1531"/>
            <p14:sldId id="1532"/>
            <p14:sldId id="1541"/>
            <p14:sldId id="1481"/>
            <p14:sldId id="1533"/>
            <p14:sldId id="1479"/>
            <p14:sldId id="1529"/>
            <p14:sldId id="1534"/>
            <p14:sldId id="1527"/>
            <p14:sldId id="1528"/>
            <p14:sldId id="30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kita Gupta"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F5C"/>
    <a:srgbClr val="348E90"/>
    <a:srgbClr val="FF9966"/>
    <a:srgbClr val="62B697"/>
    <a:srgbClr val="7CD4BC"/>
    <a:srgbClr val="4CE0B9"/>
    <a:srgbClr val="C5DFDA"/>
    <a:srgbClr val="C2DCE0"/>
    <a:srgbClr val="DDF9F2"/>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94A4D7-830D-5B18-63F0-B12DD7BD855F}" v="842" dt="2025-01-16T10:29:29.463"/>
  </p1510:revLst>
</p1510:revInfo>
</file>

<file path=ppt/tableStyles.xml><?xml version="1.0" encoding="utf-8"?>
<a:tblStyleLst xmlns:a="http://schemas.openxmlformats.org/drawingml/2006/main" def="{8EC7A202-D894-4549-BF34-816215706C42}">
  <a:tblStyle styleId="{8EC7A202-D894-4549-BF34-816215706C42}" styleName="Table_0">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pit Sehgal" userId="f004882aa4667115" providerId="Windows Live" clId="Web-{9D6C24E4-C3CE-4995-87FC-C854E9023013}"/>
    <pc:docChg chg="addSld modSld modSection">
      <pc:chgData name="Arpit Sehgal" userId="f004882aa4667115" providerId="Windows Live" clId="Web-{9D6C24E4-C3CE-4995-87FC-C854E9023013}" dt="2024-12-28T04:20:04.320" v="117" actId="20577"/>
      <pc:docMkLst>
        <pc:docMk/>
      </pc:docMkLst>
      <pc:sldChg chg="modSp">
        <pc:chgData name="Arpit Sehgal" userId="f004882aa4667115" providerId="Windows Live" clId="Web-{9D6C24E4-C3CE-4995-87FC-C854E9023013}" dt="2024-12-28T03:51:23.310" v="84" actId="14100"/>
        <pc:sldMkLst>
          <pc:docMk/>
          <pc:sldMk cId="1113068103" sldId="1482"/>
        </pc:sldMkLst>
      </pc:sldChg>
      <pc:sldChg chg="addSp modSp">
        <pc:chgData name="Arpit Sehgal" userId="f004882aa4667115" providerId="Windows Live" clId="Web-{9D6C24E4-C3CE-4995-87FC-C854E9023013}" dt="2024-12-28T04:01:15.024" v="93" actId="14100"/>
        <pc:sldMkLst>
          <pc:docMk/>
          <pc:sldMk cId="3417938141" sldId="1527"/>
        </pc:sldMkLst>
        <pc:spChg chg="mod">
          <ac:chgData name="Arpit Sehgal" userId="f004882aa4667115" providerId="Windows Live" clId="Web-{9D6C24E4-C3CE-4995-87FC-C854E9023013}" dt="2024-12-28T04:01:08.586" v="91" actId="1076"/>
          <ac:spMkLst>
            <pc:docMk/>
            <pc:sldMk cId="3417938141" sldId="1527"/>
            <ac:spMk id="3" creationId="{C632E9C7-0AC6-A57E-C6BD-DFB430BB8C72}"/>
          </ac:spMkLst>
        </pc:spChg>
        <pc:picChg chg="add mod">
          <ac:chgData name="Arpit Sehgal" userId="f004882aa4667115" providerId="Windows Live" clId="Web-{9D6C24E4-C3CE-4995-87FC-C854E9023013}" dt="2024-12-28T04:01:15.024" v="93" actId="14100"/>
          <ac:picMkLst>
            <pc:docMk/>
            <pc:sldMk cId="3417938141" sldId="1527"/>
            <ac:picMk id="2" creationId="{F8794F75-88EF-46E7-3150-0491B4875090}"/>
          </ac:picMkLst>
        </pc:picChg>
      </pc:sldChg>
      <pc:sldChg chg="addSp modSp">
        <pc:chgData name="Arpit Sehgal" userId="f004882aa4667115" providerId="Windows Live" clId="Web-{9D6C24E4-C3CE-4995-87FC-C854E9023013}" dt="2024-12-28T04:03:54.579" v="98" actId="14100"/>
        <pc:sldMkLst>
          <pc:docMk/>
          <pc:sldMk cId="1158801435" sldId="1528"/>
        </pc:sldMkLst>
        <pc:picChg chg="add mod">
          <ac:chgData name="Arpit Sehgal" userId="f004882aa4667115" providerId="Windows Live" clId="Web-{9D6C24E4-C3CE-4995-87FC-C854E9023013}" dt="2024-12-28T04:03:54.579" v="98" actId="14100"/>
          <ac:picMkLst>
            <pc:docMk/>
            <pc:sldMk cId="1158801435" sldId="1528"/>
            <ac:picMk id="2" creationId="{C2BDC1CD-C1E6-1FF2-36E8-6753BBF6A839}"/>
          </ac:picMkLst>
        </pc:picChg>
      </pc:sldChg>
      <pc:sldChg chg="modSp">
        <pc:chgData name="Arpit Sehgal" userId="f004882aa4667115" providerId="Windows Live" clId="Web-{9D6C24E4-C3CE-4995-87FC-C854E9023013}" dt="2024-12-28T04:20:04.320" v="117" actId="20577"/>
        <pc:sldMkLst>
          <pc:docMk/>
          <pc:sldMk cId="3989989603" sldId="1529"/>
        </pc:sldMkLst>
        <pc:spChg chg="mod">
          <ac:chgData name="Arpit Sehgal" userId="f004882aa4667115" providerId="Windows Live" clId="Web-{9D6C24E4-C3CE-4995-87FC-C854E9023013}" dt="2024-12-28T04:20:04.320" v="117" actId="20577"/>
          <ac:spMkLst>
            <pc:docMk/>
            <pc:sldMk cId="3989989603" sldId="1529"/>
            <ac:spMk id="2" creationId="{DB33F24F-CAFC-378B-0B76-D0407BCC7D3D}"/>
          </ac:spMkLst>
        </pc:spChg>
      </pc:sldChg>
      <pc:sldChg chg="modSp add replId">
        <pc:chgData name="Arpit Sehgal" userId="f004882aa4667115" providerId="Windows Live" clId="Web-{9D6C24E4-C3CE-4995-87FC-C854E9023013}" dt="2024-12-28T04:19:33.256" v="110" actId="20577"/>
        <pc:sldMkLst>
          <pc:docMk/>
          <pc:sldMk cId="3492068593" sldId="1534"/>
        </pc:sldMkLst>
        <pc:spChg chg="mod">
          <ac:chgData name="Arpit Sehgal" userId="f004882aa4667115" providerId="Windows Live" clId="Web-{9D6C24E4-C3CE-4995-87FC-C854E9023013}" dt="2024-12-28T04:19:33.256" v="110" actId="20577"/>
          <ac:spMkLst>
            <pc:docMk/>
            <pc:sldMk cId="3492068593" sldId="1534"/>
            <ac:spMk id="2" creationId="{DB33F24F-CAFC-378B-0B76-D0407BCC7D3D}"/>
          </ac:spMkLst>
        </pc:spChg>
      </pc:sldChg>
    </pc:docChg>
  </pc:docChgLst>
  <pc:docChgLst>
    <pc:chgData name="Prabhjot Singh" userId="a695ec22ab1f4445" providerId="Windows Live" clId="Web-{8794A4D7-830D-5B18-63F0-B12DD7BD855F}"/>
    <pc:docChg chg="modSld">
      <pc:chgData name="Prabhjot Singh" userId="a695ec22ab1f4445" providerId="Windows Live" clId="Web-{8794A4D7-830D-5B18-63F0-B12DD7BD855F}" dt="2025-01-16T10:27:43.428" v="614" actId="20577"/>
      <pc:docMkLst>
        <pc:docMk/>
      </pc:docMkLst>
      <pc:sldChg chg="modSp">
        <pc:chgData name="Prabhjot Singh" userId="a695ec22ab1f4445" providerId="Windows Live" clId="Web-{8794A4D7-830D-5B18-63F0-B12DD7BD855F}" dt="2025-01-16T09:14:14.179" v="428" actId="20577"/>
        <pc:sldMkLst>
          <pc:docMk/>
          <pc:sldMk cId="438885816" sldId="1428"/>
        </pc:sldMkLst>
        <pc:spChg chg="mod">
          <ac:chgData name="Prabhjot Singh" userId="a695ec22ab1f4445" providerId="Windows Live" clId="Web-{8794A4D7-830D-5B18-63F0-B12DD7BD855F}" dt="2025-01-16T09:13:50.272" v="414" actId="14100"/>
          <ac:spMkLst>
            <pc:docMk/>
            <pc:sldMk cId="438885816" sldId="1428"/>
            <ac:spMk id="6" creationId="{0690AEC8-673E-1C5A-5D44-CFF7241E0785}"/>
          </ac:spMkLst>
        </pc:spChg>
        <pc:spChg chg="mod">
          <ac:chgData name="Prabhjot Singh" userId="a695ec22ab1f4445" providerId="Windows Live" clId="Web-{8794A4D7-830D-5B18-63F0-B12DD7BD855F}" dt="2025-01-16T09:14:14.179" v="428" actId="20577"/>
          <ac:spMkLst>
            <pc:docMk/>
            <pc:sldMk cId="438885816" sldId="1428"/>
            <ac:spMk id="8" creationId="{EFE0E607-4616-3836-4BAB-F01BD4B25855}"/>
          </ac:spMkLst>
        </pc:spChg>
        <pc:picChg chg="mod">
          <ac:chgData name="Prabhjot Singh" userId="a695ec22ab1f4445" providerId="Windows Live" clId="Web-{8794A4D7-830D-5B18-63F0-B12DD7BD855F}" dt="2025-01-16T09:13:40.959" v="412" actId="1076"/>
          <ac:picMkLst>
            <pc:docMk/>
            <pc:sldMk cId="438885816" sldId="1428"/>
            <ac:picMk id="3" creationId="{29CEC1EE-472C-C898-BFC3-A1E5D698C86D}"/>
          </ac:picMkLst>
        </pc:picChg>
      </pc:sldChg>
      <pc:sldChg chg="modSp">
        <pc:chgData name="Prabhjot Singh" userId="a695ec22ab1f4445" providerId="Windows Live" clId="Web-{8794A4D7-830D-5B18-63F0-B12DD7BD855F}" dt="2025-01-16T10:16:05.120" v="581" actId="1076"/>
        <pc:sldMkLst>
          <pc:docMk/>
          <pc:sldMk cId="4078205522" sldId="1433"/>
        </pc:sldMkLst>
        <pc:spChg chg="mod">
          <ac:chgData name="Prabhjot Singh" userId="a695ec22ab1f4445" providerId="Windows Live" clId="Web-{8794A4D7-830D-5B18-63F0-B12DD7BD855F}" dt="2025-01-16T09:14:37.554" v="431" actId="20577"/>
          <ac:spMkLst>
            <pc:docMk/>
            <pc:sldMk cId="4078205522" sldId="1433"/>
            <ac:spMk id="6" creationId="{17ED5E07-668F-B64B-AC70-80F1B0F49C45}"/>
          </ac:spMkLst>
        </pc:spChg>
        <pc:picChg chg="mod">
          <ac:chgData name="Prabhjot Singh" userId="a695ec22ab1f4445" providerId="Windows Live" clId="Web-{8794A4D7-830D-5B18-63F0-B12DD7BD855F}" dt="2025-01-16T10:15:41.494" v="577" actId="1076"/>
          <ac:picMkLst>
            <pc:docMk/>
            <pc:sldMk cId="4078205522" sldId="1433"/>
            <ac:picMk id="3" creationId="{72F67EE6-87B0-DCB0-815C-0E83E4066F11}"/>
          </ac:picMkLst>
        </pc:picChg>
        <pc:picChg chg="mod">
          <ac:chgData name="Prabhjot Singh" userId="a695ec22ab1f4445" providerId="Windows Live" clId="Web-{8794A4D7-830D-5B18-63F0-B12DD7BD855F}" dt="2025-01-16T10:15:59.948" v="580" actId="1076"/>
          <ac:picMkLst>
            <pc:docMk/>
            <pc:sldMk cId="4078205522" sldId="1433"/>
            <ac:picMk id="4" creationId="{D195BA0E-ADEF-43DF-1263-990D86B4A68D}"/>
          </ac:picMkLst>
        </pc:picChg>
        <pc:picChg chg="mod">
          <ac:chgData name="Prabhjot Singh" userId="a695ec22ab1f4445" providerId="Windows Live" clId="Web-{8794A4D7-830D-5B18-63F0-B12DD7BD855F}" dt="2025-01-16T10:16:05.120" v="581" actId="1076"/>
          <ac:picMkLst>
            <pc:docMk/>
            <pc:sldMk cId="4078205522" sldId="1433"/>
            <ac:picMk id="5" creationId="{5B65227E-3794-AE72-0863-9371C8D54EB3}"/>
          </ac:picMkLst>
        </pc:picChg>
        <pc:picChg chg="mod">
          <ac:chgData name="Prabhjot Singh" userId="a695ec22ab1f4445" providerId="Windows Live" clId="Web-{8794A4D7-830D-5B18-63F0-B12DD7BD855F}" dt="2025-01-16T10:15:52.822" v="579" actId="1076"/>
          <ac:picMkLst>
            <pc:docMk/>
            <pc:sldMk cId="4078205522" sldId="1433"/>
            <ac:picMk id="8" creationId="{60217C86-0D68-ECAC-A064-B29A7210FA7D}"/>
          </ac:picMkLst>
        </pc:picChg>
      </pc:sldChg>
      <pc:sldChg chg="modSp">
        <pc:chgData name="Prabhjot Singh" userId="a695ec22ab1f4445" providerId="Windows Live" clId="Web-{8794A4D7-830D-5B18-63F0-B12DD7BD855F}" dt="2025-01-16T10:16:57.950" v="588" actId="20577"/>
        <pc:sldMkLst>
          <pc:docMk/>
          <pc:sldMk cId="2728028187" sldId="1535"/>
        </pc:sldMkLst>
        <pc:spChg chg="mod">
          <ac:chgData name="Prabhjot Singh" userId="a695ec22ab1f4445" providerId="Windows Live" clId="Web-{8794A4D7-830D-5B18-63F0-B12DD7BD855F}" dt="2025-01-16T10:16:57.950" v="588" actId="20577"/>
          <ac:spMkLst>
            <pc:docMk/>
            <pc:sldMk cId="2728028187" sldId="1535"/>
            <ac:spMk id="6" creationId="{0690AEC8-673E-1C5A-5D44-CFF7241E0785}"/>
          </ac:spMkLst>
        </pc:spChg>
        <pc:spChg chg="mod">
          <ac:chgData name="Prabhjot Singh" userId="a695ec22ab1f4445" providerId="Windows Live" clId="Web-{8794A4D7-830D-5B18-63F0-B12DD7BD855F}" dt="2025-01-16T09:44:54.427" v="519" actId="20577"/>
          <ac:spMkLst>
            <pc:docMk/>
            <pc:sldMk cId="2728028187" sldId="1535"/>
            <ac:spMk id="8" creationId="{EFE0E607-4616-3836-4BAB-F01BD4B25855}"/>
          </ac:spMkLst>
        </pc:spChg>
        <pc:picChg chg="mod">
          <ac:chgData name="Prabhjot Singh" userId="a695ec22ab1f4445" providerId="Windows Live" clId="Web-{8794A4D7-830D-5B18-63F0-B12DD7BD855F}" dt="2025-01-16T09:43:48.675" v="489" actId="1076"/>
          <ac:picMkLst>
            <pc:docMk/>
            <pc:sldMk cId="2728028187" sldId="1535"/>
            <ac:picMk id="4" creationId="{82A5506B-48B7-B69F-F18D-88D1ED918E42}"/>
          </ac:picMkLst>
        </pc:picChg>
      </pc:sldChg>
      <pc:sldChg chg="modSp">
        <pc:chgData name="Prabhjot Singh" userId="a695ec22ab1f4445" providerId="Windows Live" clId="Web-{8794A4D7-830D-5B18-63F0-B12DD7BD855F}" dt="2025-01-16T10:27:43.428" v="614" actId="20577"/>
        <pc:sldMkLst>
          <pc:docMk/>
          <pc:sldMk cId="2387853331" sldId="1538"/>
        </pc:sldMkLst>
        <pc:spChg chg="mod">
          <ac:chgData name="Prabhjot Singh" userId="a695ec22ab1f4445" providerId="Windows Live" clId="Web-{8794A4D7-830D-5B18-63F0-B12DD7BD855F}" dt="2025-01-16T10:17:26.935" v="594" actId="14100"/>
          <ac:spMkLst>
            <pc:docMk/>
            <pc:sldMk cId="2387853331" sldId="1538"/>
            <ac:spMk id="6" creationId="{0690AEC8-673E-1C5A-5D44-CFF7241E0785}"/>
          </ac:spMkLst>
        </pc:spChg>
        <pc:spChg chg="mod">
          <ac:chgData name="Prabhjot Singh" userId="a695ec22ab1f4445" providerId="Windows Live" clId="Web-{8794A4D7-830D-5B18-63F0-B12DD7BD855F}" dt="2025-01-16T10:27:43.428" v="614" actId="20577"/>
          <ac:spMkLst>
            <pc:docMk/>
            <pc:sldMk cId="2387853331" sldId="1538"/>
            <ac:spMk id="8" creationId="{EFE0E607-4616-3836-4BAB-F01BD4B25855}"/>
          </ac:spMkLst>
        </pc:spChg>
        <pc:picChg chg="mod">
          <ac:chgData name="Prabhjot Singh" userId="a695ec22ab1f4445" providerId="Windows Live" clId="Web-{8794A4D7-830D-5B18-63F0-B12DD7BD855F}" dt="2025-01-16T10:17:35.201" v="595" actId="1076"/>
          <ac:picMkLst>
            <pc:docMk/>
            <pc:sldMk cId="2387853331" sldId="1538"/>
            <ac:picMk id="4" creationId="{CFA6C477-6854-B674-0EC1-46B3A7E6D1D6}"/>
          </ac:picMkLst>
        </pc:picChg>
      </pc:sldChg>
      <pc:sldChg chg="modSp">
        <pc:chgData name="Prabhjot Singh" userId="a695ec22ab1f4445" providerId="Windows Live" clId="Web-{8794A4D7-830D-5B18-63F0-B12DD7BD855F}" dt="2025-01-16T10:17:11.013" v="591" actId="20577"/>
        <pc:sldMkLst>
          <pc:docMk/>
          <pc:sldMk cId="3031356862" sldId="1539"/>
        </pc:sldMkLst>
        <pc:spChg chg="mod">
          <ac:chgData name="Prabhjot Singh" userId="a695ec22ab1f4445" providerId="Windows Live" clId="Web-{8794A4D7-830D-5B18-63F0-B12DD7BD855F}" dt="2025-01-16T10:17:11.013" v="591" actId="20577"/>
          <ac:spMkLst>
            <pc:docMk/>
            <pc:sldMk cId="3031356862" sldId="1539"/>
            <ac:spMk id="6" creationId="{0690AEC8-673E-1C5A-5D44-CFF7241E0785}"/>
          </ac:spMkLst>
        </pc:spChg>
        <pc:spChg chg="mod">
          <ac:chgData name="Prabhjot Singh" userId="a695ec22ab1f4445" providerId="Windows Live" clId="Web-{8794A4D7-830D-5B18-63F0-B12DD7BD855F}" dt="2025-01-16T10:15:20.602" v="576" actId="20577"/>
          <ac:spMkLst>
            <pc:docMk/>
            <pc:sldMk cId="3031356862" sldId="1539"/>
            <ac:spMk id="8" creationId="{EFE0E607-4616-3836-4BAB-F01BD4B25855}"/>
          </ac:spMkLst>
        </pc:spChg>
        <pc:picChg chg="mod">
          <ac:chgData name="Prabhjot Singh" userId="a695ec22ab1f4445" providerId="Windows Live" clId="Web-{8794A4D7-830D-5B18-63F0-B12DD7BD855F}" dt="2025-01-16T09:46:21.430" v="530" actId="1076"/>
          <ac:picMkLst>
            <pc:docMk/>
            <pc:sldMk cId="3031356862" sldId="1539"/>
            <ac:picMk id="4" creationId="{4897AD80-55A8-76A5-BD2A-5CA18635F47E}"/>
          </ac:picMkLst>
        </pc:picChg>
      </pc:sldChg>
    </pc:docChg>
  </pc:docChgLst>
  <pc:docChgLst>
    <pc:chgData name="Insha Ahmed" userId="e66d2f0dd335ece8" providerId="Windows Live" clId="Web-{5D1E7AE6-6EAA-EEA5-1384-BB1731AC7E00}"/>
    <pc:docChg chg="addSld modSection">
      <pc:chgData name="Insha Ahmed" userId="e66d2f0dd335ece8" providerId="Windows Live" clId="Web-{5D1E7AE6-6EAA-EEA5-1384-BB1731AC7E00}" dt="2024-12-30T09:53:45.739" v="0"/>
      <pc:docMkLst>
        <pc:docMk/>
      </pc:docMkLst>
      <pc:sldChg chg="add replId">
        <pc:chgData name="Insha Ahmed" userId="e66d2f0dd335ece8" providerId="Windows Live" clId="Web-{5D1E7AE6-6EAA-EEA5-1384-BB1731AC7E00}" dt="2024-12-30T09:53:45.739" v="0"/>
        <pc:sldMkLst>
          <pc:docMk/>
          <pc:sldMk cId="3172920948" sldId="1540"/>
        </pc:sldMkLst>
      </pc:sldChg>
    </pc:docChg>
  </pc:docChgLst>
  <pc:docChgLst>
    <pc:chgData name="Prabhjot Singh" userId="a695ec22ab1f4445" providerId="Windows Live" clId="Web-{2C431349-230B-E64C-85CE-BCD8B739590B}"/>
    <pc:docChg chg="modSld modSection">
      <pc:chgData name="Prabhjot Singh" userId="a695ec22ab1f4445" providerId="Windows Live" clId="Web-{2C431349-230B-E64C-85CE-BCD8B739590B}" dt="2025-01-06T04:02:38.186" v="6"/>
      <pc:docMkLst>
        <pc:docMk/>
      </pc:docMkLst>
      <pc:sldChg chg="modSp">
        <pc:chgData name="Prabhjot Singh" userId="a695ec22ab1f4445" providerId="Windows Live" clId="Web-{2C431349-230B-E64C-85CE-BCD8B739590B}" dt="2025-01-06T04:00:54.699" v="5" actId="1076"/>
        <pc:sldMkLst>
          <pc:docMk/>
          <pc:sldMk cId="4078205522" sldId="1433"/>
        </pc:sldMkLst>
        <pc:picChg chg="mod">
          <ac:chgData name="Prabhjot Singh" userId="a695ec22ab1f4445" providerId="Windows Live" clId="Web-{2C431349-230B-E64C-85CE-BCD8B739590B}" dt="2025-01-06T04:00:54.699" v="5" actId="1076"/>
          <ac:picMkLst>
            <pc:docMk/>
            <pc:sldMk cId="4078205522" sldId="1433"/>
            <ac:picMk id="4" creationId="{D195BA0E-ADEF-43DF-1263-990D86B4A68D}"/>
          </ac:picMkLst>
        </pc:picChg>
        <pc:picChg chg="mod">
          <ac:chgData name="Prabhjot Singh" userId="a695ec22ab1f4445" providerId="Windows Live" clId="Web-{2C431349-230B-E64C-85CE-BCD8B739590B}" dt="2025-01-06T04:00:45.073" v="3" actId="1076"/>
          <ac:picMkLst>
            <pc:docMk/>
            <pc:sldMk cId="4078205522" sldId="1433"/>
            <ac:picMk id="8" creationId="{60217C86-0D68-ECAC-A064-B29A7210FA7D}"/>
          </ac:picMkLst>
        </pc:picChg>
      </pc:sldChg>
    </pc:docChg>
  </pc:docChgLst>
  <pc:docChgLst>
    <pc:chgData name="Insha Ahmed" userId="e66d2f0dd335ece8" providerId="Windows Live" clId="Web-{C99ECF98-8AE9-AB5E-BB8E-EE68D7DD4213}"/>
    <pc:docChg chg="modSld">
      <pc:chgData name="Insha Ahmed" userId="e66d2f0dd335ece8" providerId="Windows Live" clId="Web-{C99ECF98-8AE9-AB5E-BB8E-EE68D7DD4213}" dt="2025-01-14T07:03:47.171" v="5" actId="20577"/>
      <pc:docMkLst>
        <pc:docMk/>
      </pc:docMkLst>
      <pc:sldChg chg="modSp">
        <pc:chgData name="Insha Ahmed" userId="e66d2f0dd335ece8" providerId="Windows Live" clId="Web-{C99ECF98-8AE9-AB5E-BB8E-EE68D7DD4213}" dt="2025-01-11T19:40:34.211" v="3" actId="20577"/>
        <pc:sldMkLst>
          <pc:docMk/>
          <pc:sldMk cId="3855722928" sldId="1477"/>
        </pc:sldMkLst>
        <pc:graphicFrameChg chg="modGraphic">
          <ac:chgData name="Insha Ahmed" userId="e66d2f0dd335ece8" providerId="Windows Live" clId="Web-{C99ECF98-8AE9-AB5E-BB8E-EE68D7DD4213}" dt="2025-01-11T19:40:34.211" v="3" actId="20577"/>
          <ac:graphicFrameMkLst>
            <pc:docMk/>
            <pc:sldMk cId="3855722928" sldId="1477"/>
            <ac:graphicFrameMk id="240" creationId="{4B79A252-2E33-6A80-7DAD-13E955E07A33}"/>
          </ac:graphicFrameMkLst>
        </pc:graphicFrameChg>
      </pc:sldChg>
      <pc:sldChg chg="modSp">
        <pc:chgData name="Insha Ahmed" userId="e66d2f0dd335ece8" providerId="Windows Live" clId="Web-{C99ECF98-8AE9-AB5E-BB8E-EE68D7DD4213}" dt="2025-01-14T07:03:47.171" v="5" actId="20577"/>
        <pc:sldMkLst>
          <pc:docMk/>
          <pc:sldMk cId="2649002079" sldId="1540"/>
        </pc:sldMkLst>
        <pc:graphicFrameChg chg="modGraphic">
          <ac:chgData name="Insha Ahmed" userId="e66d2f0dd335ece8" providerId="Windows Live" clId="Web-{C99ECF98-8AE9-AB5E-BB8E-EE68D7DD4213}" dt="2025-01-14T07:03:47.171" v="5" actId="20577"/>
          <ac:graphicFrameMkLst>
            <pc:docMk/>
            <pc:sldMk cId="2649002079" sldId="1540"/>
            <ac:graphicFrameMk id="4" creationId="{FA6983A0-9D88-0DC4-07B9-591D7558C904}"/>
          </ac:graphicFrameMkLst>
        </pc:graphicFrameChg>
      </pc:sldChg>
    </pc:docChg>
  </pc:docChgLst>
  <pc:docChgLst>
    <pc:chgData name="Arpit Sehgal" userId="f004882aa4667115" providerId="Windows Live" clId="Web-{9AEC5FF1-C5E6-7346-51FF-CE4186257DB1}"/>
    <pc:docChg chg="delSld modSld modSection">
      <pc:chgData name="Arpit Sehgal" userId="f004882aa4667115" providerId="Windows Live" clId="Web-{9AEC5FF1-C5E6-7346-51FF-CE4186257DB1}" dt="2025-01-02T03:33:35.011" v="106" actId="14100"/>
      <pc:docMkLst>
        <pc:docMk/>
      </pc:docMkLst>
      <pc:sldChg chg="modSp">
        <pc:chgData name="Arpit Sehgal" userId="f004882aa4667115" providerId="Windows Live" clId="Web-{9AEC5FF1-C5E6-7346-51FF-CE4186257DB1}" dt="2025-01-02T03:33:35.011" v="106" actId="14100"/>
        <pc:sldMkLst>
          <pc:docMk/>
          <pc:sldMk cId="2772043054" sldId="1479"/>
        </pc:sldMkLst>
        <pc:picChg chg="mod">
          <ac:chgData name="Arpit Sehgal" userId="f004882aa4667115" providerId="Windows Live" clId="Web-{9AEC5FF1-C5E6-7346-51FF-CE4186257DB1}" dt="2025-01-02T03:33:35.011" v="106" actId="14100"/>
          <ac:picMkLst>
            <pc:docMk/>
            <pc:sldMk cId="2772043054" sldId="1479"/>
            <ac:picMk id="5" creationId="{80C872AD-CE9B-C15E-CD71-DD4F67EEBF23}"/>
          </ac:picMkLst>
        </pc:picChg>
        <pc:picChg chg="mod">
          <ac:chgData name="Arpit Sehgal" userId="f004882aa4667115" providerId="Windows Live" clId="Web-{9AEC5FF1-C5E6-7346-51FF-CE4186257DB1}" dt="2025-01-02T03:33:29.198" v="104" actId="14100"/>
          <ac:picMkLst>
            <pc:docMk/>
            <pc:sldMk cId="2772043054" sldId="1479"/>
            <ac:picMk id="6" creationId="{D63C3A13-17A1-AEFE-26A7-2070D1BB5CEF}"/>
          </ac:picMkLst>
        </pc:picChg>
      </pc:sldChg>
      <pc:sldChg chg="modSp del">
        <pc:chgData name="Arpit Sehgal" userId="f004882aa4667115" providerId="Windows Live" clId="Web-{9AEC5FF1-C5E6-7346-51FF-CE4186257DB1}" dt="2025-01-02T03:33:17.464" v="102"/>
        <pc:sldMkLst>
          <pc:docMk/>
          <pc:sldMk cId="1113068103" sldId="1482"/>
        </pc:sldMkLst>
      </pc:sldChg>
      <pc:sldChg chg="addSp delSp modSp">
        <pc:chgData name="Arpit Sehgal" userId="f004882aa4667115" providerId="Windows Live" clId="Web-{9AEC5FF1-C5E6-7346-51FF-CE4186257DB1}" dt="2025-01-02T03:33:08.448" v="101" actId="14100"/>
        <pc:sldMkLst>
          <pc:docMk/>
          <pc:sldMk cId="2028574281" sldId="1533"/>
        </pc:sldMkLst>
        <pc:graphicFrameChg chg="add mod modGraphic">
          <ac:chgData name="Arpit Sehgal" userId="f004882aa4667115" providerId="Windows Live" clId="Web-{9AEC5FF1-C5E6-7346-51FF-CE4186257DB1}" dt="2025-01-02T03:33:08.448" v="101" actId="14100"/>
          <ac:graphicFrameMkLst>
            <pc:docMk/>
            <pc:sldMk cId="2028574281" sldId="1533"/>
            <ac:graphicFrameMk id="5" creationId="{1ACD1008-4798-88FE-5486-CF9962690C81}"/>
          </ac:graphicFrameMkLst>
        </pc:graphicFrameChg>
      </pc:sldChg>
    </pc:docChg>
  </pc:docChgLst>
  <pc:docChgLst>
    <pc:chgData name="nirajthakurxyz0933@outlook.com" userId="5de401e978417caa" providerId="Windows Live" clId="Web-{E79B47FD-77CB-4E75-AFCC-DAA72CC399AB}"/>
    <pc:docChg chg="addSld delSld modSld">
      <pc:chgData name="nirajthakurxyz0933@outlook.com" userId="5de401e978417caa" providerId="Windows Live" clId="Web-{E79B47FD-77CB-4E75-AFCC-DAA72CC399AB}" dt="2024-10-27T13:53:49.565" v="201"/>
      <pc:docMkLst>
        <pc:docMk/>
      </pc:docMkLst>
      <pc:sldChg chg="modSp">
        <pc:chgData name="nirajthakurxyz0933@outlook.com" userId="5de401e978417caa" providerId="Windows Live" clId="Web-{E79B47FD-77CB-4E75-AFCC-DAA72CC399AB}" dt="2024-10-27T12:56:56.341" v="1" actId="20577"/>
        <pc:sldMkLst>
          <pc:docMk/>
          <pc:sldMk cId="3656772840" sldId="301"/>
        </pc:sldMkLst>
        <pc:spChg chg="mod">
          <ac:chgData name="nirajthakurxyz0933@outlook.com" userId="5de401e978417caa" providerId="Windows Live" clId="Web-{E79B47FD-77CB-4E75-AFCC-DAA72CC399AB}" dt="2024-10-27T12:56:56.341" v="1" actId="20577"/>
          <ac:spMkLst>
            <pc:docMk/>
            <pc:sldMk cId="3656772840" sldId="301"/>
            <ac:spMk id="1208" creationId="{00000000-0000-0000-0000-000000000000}"/>
          </ac:spMkLst>
        </pc:spChg>
      </pc:sldChg>
      <pc:sldChg chg="delSp">
        <pc:chgData name="nirajthakurxyz0933@outlook.com" userId="5de401e978417caa" providerId="Windows Live" clId="Web-{E79B47FD-77CB-4E75-AFCC-DAA72CC399AB}" dt="2024-10-27T13:26:48.837" v="163"/>
        <pc:sldMkLst>
          <pc:docMk/>
          <pc:sldMk cId="2772043054" sldId="1479"/>
        </pc:sldMkLst>
      </pc:sldChg>
      <pc:sldChg chg="addSp delSp modSp">
        <pc:chgData name="nirajthakurxyz0933@outlook.com" userId="5de401e978417caa" providerId="Windows Live" clId="Web-{E79B47FD-77CB-4E75-AFCC-DAA72CC399AB}" dt="2024-10-27T13:24:21.049" v="161" actId="1076"/>
        <pc:sldMkLst>
          <pc:docMk/>
          <pc:sldMk cId="1113068103" sldId="1482"/>
        </pc:sldMkLst>
      </pc:sldChg>
      <pc:sldChg chg="add del replId">
        <pc:chgData name="nirajthakurxyz0933@outlook.com" userId="5de401e978417caa" providerId="Windows Live" clId="Web-{E79B47FD-77CB-4E75-AFCC-DAA72CC399AB}" dt="2024-10-27T12:58:04.046" v="10"/>
        <pc:sldMkLst>
          <pc:docMk/>
          <pc:sldMk cId="3724758513" sldId="1525"/>
        </pc:sldMkLst>
      </pc:sldChg>
      <pc:sldChg chg="add del replId">
        <pc:chgData name="nirajthakurxyz0933@outlook.com" userId="5de401e978417caa" providerId="Windows Live" clId="Web-{E79B47FD-77CB-4E75-AFCC-DAA72CC399AB}" dt="2024-10-27T12:57:44.061" v="8"/>
        <pc:sldMkLst>
          <pc:docMk/>
          <pc:sldMk cId="3451297705" sldId="1526"/>
        </pc:sldMkLst>
      </pc:sldChg>
      <pc:sldChg chg="addSp delSp modSp add replId">
        <pc:chgData name="nirajthakurxyz0933@outlook.com" userId="5de401e978417caa" providerId="Windows Live" clId="Web-{E79B47FD-77CB-4E75-AFCC-DAA72CC399AB}" dt="2024-10-27T13:53:17.406" v="199"/>
        <pc:sldMkLst>
          <pc:docMk/>
          <pc:sldMk cId="3417938141" sldId="1527"/>
        </pc:sldMkLst>
      </pc:sldChg>
      <pc:sldChg chg="addSp modSp add replId">
        <pc:chgData name="nirajthakurxyz0933@outlook.com" userId="5de401e978417caa" providerId="Windows Live" clId="Web-{E79B47FD-77CB-4E75-AFCC-DAA72CC399AB}" dt="2024-10-27T13:52:03.886" v="171" actId="1076"/>
        <pc:sldMkLst>
          <pc:docMk/>
          <pc:sldMk cId="1158801435" sldId="1528"/>
        </pc:sldMkLst>
      </pc:sldChg>
      <pc:sldChg chg="add del replId">
        <pc:chgData name="nirajthakurxyz0933@outlook.com" userId="5de401e978417caa" providerId="Windows Live" clId="Web-{E79B47FD-77CB-4E75-AFCC-DAA72CC399AB}" dt="2024-10-27T13:53:49.565" v="201"/>
        <pc:sldMkLst>
          <pc:docMk/>
          <pc:sldMk cId="1463717787" sldId="1529"/>
        </pc:sldMkLst>
      </pc:sldChg>
    </pc:docChg>
  </pc:docChgLst>
  <pc:docChgLst>
    <pc:chgData name="nirajthakurxyz0933@outlook.com" userId="5de401e978417caa" providerId="Windows Live" clId="Web-{8DA4AAD9-1D68-04D6-675B-3610458366D3}"/>
    <pc:docChg chg="modSld">
      <pc:chgData name="nirajthakurxyz0933@outlook.com" userId="5de401e978417caa" providerId="Windows Live" clId="Web-{8DA4AAD9-1D68-04D6-675B-3610458366D3}" dt="2024-10-28T07:07:48.910" v="7" actId="20577"/>
      <pc:docMkLst>
        <pc:docMk/>
      </pc:docMkLst>
      <pc:sldChg chg="modSp">
        <pc:chgData name="nirajthakurxyz0933@outlook.com" userId="5de401e978417caa" providerId="Windows Live" clId="Web-{8DA4AAD9-1D68-04D6-675B-3610458366D3}" dt="2024-10-28T07:07:48.910" v="7" actId="20577"/>
        <pc:sldMkLst>
          <pc:docMk/>
          <pc:sldMk cId="2529642413" sldId="1464"/>
        </pc:sldMkLst>
        <pc:graphicFrameChg chg="modGraphic">
          <ac:chgData name="nirajthakurxyz0933@outlook.com" userId="5de401e978417caa" providerId="Windows Live" clId="Web-{8DA4AAD9-1D68-04D6-675B-3610458366D3}" dt="2024-10-28T07:07:48.910" v="7" actId="20577"/>
          <ac:graphicFrameMkLst>
            <pc:docMk/>
            <pc:sldMk cId="2529642413" sldId="1464"/>
            <ac:graphicFrameMk id="53" creationId="{F5FB40C6-FE88-F41C-1524-1222F259B7A2}"/>
          </ac:graphicFrameMkLst>
        </pc:graphicFrameChg>
      </pc:sldChg>
      <pc:sldChg chg="modSp">
        <pc:chgData name="nirajthakurxyz0933@outlook.com" userId="5de401e978417caa" providerId="Windows Live" clId="Web-{8DA4AAD9-1D68-04D6-675B-3610458366D3}" dt="2024-10-28T07:06:57.346" v="1" actId="20577"/>
        <pc:sldMkLst>
          <pc:docMk/>
          <pc:sldMk cId="3417938141" sldId="1527"/>
        </pc:sldMkLst>
        <pc:spChg chg="mod">
          <ac:chgData name="nirajthakurxyz0933@outlook.com" userId="5de401e978417caa" providerId="Windows Live" clId="Web-{8DA4AAD9-1D68-04D6-675B-3610458366D3}" dt="2024-10-28T07:06:57.346" v="1" actId="20577"/>
          <ac:spMkLst>
            <pc:docMk/>
            <pc:sldMk cId="3417938141" sldId="1527"/>
            <ac:spMk id="3" creationId="{C632E9C7-0AC6-A57E-C6BD-DFB430BB8C72}"/>
          </ac:spMkLst>
        </pc:spChg>
      </pc:sldChg>
    </pc:docChg>
  </pc:docChgLst>
  <pc:docChgLst>
    <pc:chgData name="Faizan Karim" userId="48c8ba92fda0d8b0" providerId="Windows Live" clId="Web-{4616623F-20C1-BC26-5026-2D4932F2D8C7}"/>
    <pc:docChg chg="addSld delSld modSld">
      <pc:chgData name="Faizan Karim" userId="48c8ba92fda0d8b0" providerId="Windows Live" clId="Web-{4616623F-20C1-BC26-5026-2D4932F2D8C7}" dt="2024-10-27T11:08:55.207" v="21" actId="14100"/>
      <pc:docMkLst>
        <pc:docMk/>
      </pc:docMkLst>
      <pc:sldChg chg="del">
        <pc:chgData name="Faizan Karim" userId="48c8ba92fda0d8b0" providerId="Windows Live" clId="Web-{4616623F-20C1-BC26-5026-2D4932F2D8C7}" dt="2024-10-27T11:06:25.405" v="0"/>
        <pc:sldMkLst>
          <pc:docMk/>
          <pc:sldMk cId="3383306096" sldId="1498"/>
        </pc:sldMkLst>
      </pc:sldChg>
      <pc:sldChg chg="addSp delSp modSp">
        <pc:chgData name="Faizan Karim" userId="48c8ba92fda0d8b0" providerId="Windows Live" clId="Web-{4616623F-20C1-BC26-5026-2D4932F2D8C7}" dt="2024-10-27T11:07:09.875" v="5" actId="14100"/>
        <pc:sldMkLst>
          <pc:docMk/>
          <pc:sldMk cId="2001262007" sldId="1499"/>
        </pc:sldMkLst>
      </pc:sldChg>
      <pc:sldChg chg="addSp delSp modSp">
        <pc:chgData name="Faizan Karim" userId="48c8ba92fda0d8b0" providerId="Windows Live" clId="Web-{4616623F-20C1-BC26-5026-2D4932F2D8C7}" dt="2024-10-27T11:07:41.595" v="10" actId="14100"/>
        <pc:sldMkLst>
          <pc:docMk/>
          <pc:sldMk cId="3062008834" sldId="1500"/>
        </pc:sldMkLst>
      </pc:sldChg>
      <pc:sldChg chg="addSp delSp modSp">
        <pc:chgData name="Faizan Karim" userId="48c8ba92fda0d8b0" providerId="Windows Live" clId="Web-{4616623F-20C1-BC26-5026-2D4932F2D8C7}" dt="2024-10-27T11:08:23.471" v="15" actId="14100"/>
        <pc:sldMkLst>
          <pc:docMk/>
          <pc:sldMk cId="1293143288" sldId="1501"/>
        </pc:sldMkLst>
      </pc:sldChg>
      <pc:sldChg chg="addSp delSp modSp add replId">
        <pc:chgData name="Faizan Karim" userId="48c8ba92fda0d8b0" providerId="Windows Live" clId="Web-{4616623F-20C1-BC26-5026-2D4932F2D8C7}" dt="2024-10-27T11:08:55.207" v="21" actId="14100"/>
        <pc:sldMkLst>
          <pc:docMk/>
          <pc:sldMk cId="1088624382" sldId="1524"/>
        </pc:sldMkLst>
      </pc:sldChg>
    </pc:docChg>
  </pc:docChgLst>
  <pc:docChgLst>
    <pc:chgData name="udit narayana" userId="a6382a2cc5a5dea1" providerId="Windows Live" clId="Web-{29286BBB-1A03-2146-938D-94F66F4A1EBE}"/>
    <pc:docChg chg="addSld delSld modSld">
      <pc:chgData name="udit narayana" userId="a6382a2cc5a5dea1" providerId="Windows Live" clId="Web-{29286BBB-1A03-2146-938D-94F66F4A1EBE}" dt="2024-10-27T09:53:30.990" v="50" actId="14100"/>
      <pc:docMkLst>
        <pc:docMk/>
      </pc:docMkLst>
      <pc:sldChg chg="modSp">
        <pc:chgData name="udit narayana" userId="a6382a2cc5a5dea1" providerId="Windows Live" clId="Web-{29286BBB-1A03-2146-938D-94F66F4A1EBE}" dt="2024-10-27T09:53:30.990" v="50" actId="14100"/>
        <pc:sldMkLst>
          <pc:docMk/>
          <pc:sldMk cId="293914571" sldId="1448"/>
        </pc:sldMkLst>
      </pc:sldChg>
      <pc:sldChg chg="modSp">
        <pc:chgData name="udit narayana" userId="a6382a2cc5a5dea1" providerId="Windows Live" clId="Web-{29286BBB-1A03-2146-938D-94F66F4A1EBE}" dt="2024-10-27T09:53:16.271" v="49" actId="1076"/>
        <pc:sldMkLst>
          <pc:docMk/>
          <pc:sldMk cId="2593082679" sldId="1454"/>
        </pc:sldMkLst>
      </pc:sldChg>
      <pc:sldChg chg="del">
        <pc:chgData name="udit narayana" userId="a6382a2cc5a5dea1" providerId="Windows Live" clId="Web-{29286BBB-1A03-2146-938D-94F66F4A1EBE}" dt="2024-10-27T09:20:42.417" v="2"/>
        <pc:sldMkLst>
          <pc:docMk/>
          <pc:sldMk cId="620235190" sldId="1469"/>
        </pc:sldMkLst>
      </pc:sldChg>
      <pc:sldChg chg="del">
        <pc:chgData name="udit narayana" userId="a6382a2cc5a5dea1" providerId="Windows Live" clId="Web-{29286BBB-1A03-2146-938D-94F66F4A1EBE}" dt="2024-10-27T09:20:44.089" v="3"/>
        <pc:sldMkLst>
          <pc:docMk/>
          <pc:sldMk cId="1211291145" sldId="1470"/>
        </pc:sldMkLst>
      </pc:sldChg>
      <pc:sldChg chg="del">
        <pc:chgData name="udit narayana" userId="a6382a2cc5a5dea1" providerId="Windows Live" clId="Web-{29286BBB-1A03-2146-938D-94F66F4A1EBE}" dt="2024-10-27T09:20:45.699" v="4"/>
        <pc:sldMkLst>
          <pc:docMk/>
          <pc:sldMk cId="3540469650" sldId="1471"/>
        </pc:sldMkLst>
      </pc:sldChg>
      <pc:sldChg chg="del">
        <pc:chgData name="udit narayana" userId="a6382a2cc5a5dea1" providerId="Windows Live" clId="Web-{29286BBB-1A03-2146-938D-94F66F4A1EBE}" dt="2024-10-27T09:20:47.636" v="5"/>
        <pc:sldMkLst>
          <pc:docMk/>
          <pc:sldMk cId="2469994836" sldId="1472"/>
        </pc:sldMkLst>
      </pc:sldChg>
      <pc:sldChg chg="del">
        <pc:chgData name="udit narayana" userId="a6382a2cc5a5dea1" providerId="Windows Live" clId="Web-{29286BBB-1A03-2146-938D-94F66F4A1EBE}" dt="2024-10-27T09:20:49.667" v="6"/>
        <pc:sldMkLst>
          <pc:docMk/>
          <pc:sldMk cId="1174986224" sldId="1473"/>
        </pc:sldMkLst>
      </pc:sldChg>
      <pc:sldChg chg="del">
        <pc:chgData name="udit narayana" userId="a6382a2cc5a5dea1" providerId="Windows Live" clId="Web-{29286BBB-1A03-2146-938D-94F66F4A1EBE}" dt="2024-10-27T09:20:35.245" v="0"/>
        <pc:sldMkLst>
          <pc:docMk/>
          <pc:sldMk cId="2945867906" sldId="1474"/>
        </pc:sldMkLst>
      </pc:sldChg>
      <pc:sldChg chg="modSp">
        <pc:chgData name="udit narayana" userId="a6382a2cc5a5dea1" providerId="Windows Live" clId="Web-{29286BBB-1A03-2146-938D-94F66F4A1EBE}" dt="2024-10-27T09:22:27.248" v="8" actId="1076"/>
        <pc:sldMkLst>
          <pc:docMk/>
          <pc:sldMk cId="1181977699" sldId="1517"/>
        </pc:sldMkLst>
      </pc:sldChg>
      <pc:sldChg chg="addSp delSp modSp new">
        <pc:chgData name="udit narayana" userId="a6382a2cc5a5dea1" providerId="Windows Live" clId="Web-{29286BBB-1A03-2146-938D-94F66F4A1EBE}" dt="2024-10-27T09:28:39.602" v="47" actId="14100"/>
        <pc:sldMkLst>
          <pc:docMk/>
          <pc:sldMk cId="2108283974" sldId="1523"/>
        </pc:sldMkLst>
      </pc:sldChg>
      <pc:sldChg chg="del">
        <pc:chgData name="udit narayana" userId="a6382a2cc5a5dea1" providerId="Windows Live" clId="Web-{29286BBB-1A03-2146-938D-94F66F4A1EBE}" dt="2024-10-27T09:20:40.964" v="1"/>
        <pc:sldMkLst>
          <pc:docMk/>
          <pc:sldMk cId="3000880178" sldId="1523"/>
        </pc:sldMkLst>
      </pc:sldChg>
    </pc:docChg>
  </pc:docChgLst>
  <pc:docChgLst>
    <pc:chgData name="nirajthakurxyz0933@outlook.com" userId="5de401e978417caa" providerId="Windows Live" clId="Web-{5D301EE6-2C3D-6DF4-CA8C-3097EA85AC0D}"/>
    <pc:docChg chg="modSld">
      <pc:chgData name="nirajthakurxyz0933@outlook.com" userId="5de401e978417caa" providerId="Windows Live" clId="Web-{5D301EE6-2C3D-6DF4-CA8C-3097EA85AC0D}" dt="2024-10-28T07:24:46.337" v="28" actId="1076"/>
      <pc:docMkLst>
        <pc:docMk/>
      </pc:docMkLst>
      <pc:sldChg chg="modSp">
        <pc:chgData name="nirajthakurxyz0933@outlook.com" userId="5de401e978417caa" providerId="Windows Live" clId="Web-{5D301EE6-2C3D-6DF4-CA8C-3097EA85AC0D}" dt="2024-10-28T07:14:39.326" v="1" actId="1076"/>
        <pc:sldMkLst>
          <pc:docMk/>
          <pc:sldMk cId="4078205522" sldId="1433"/>
        </pc:sldMkLst>
        <pc:picChg chg="mod">
          <ac:chgData name="nirajthakurxyz0933@outlook.com" userId="5de401e978417caa" providerId="Windows Live" clId="Web-{5D301EE6-2C3D-6DF4-CA8C-3097EA85AC0D}" dt="2024-10-28T07:14:39.326" v="1" actId="1076"/>
          <ac:picMkLst>
            <pc:docMk/>
            <pc:sldMk cId="4078205522" sldId="1433"/>
            <ac:picMk id="7" creationId="{15D68669-317F-D58A-2010-0AD02E21C82B}"/>
          </ac:picMkLst>
        </pc:picChg>
      </pc:sldChg>
      <pc:sldChg chg="modSp">
        <pc:chgData name="nirajthakurxyz0933@outlook.com" userId="5de401e978417caa" providerId="Windows Live" clId="Web-{5D301EE6-2C3D-6DF4-CA8C-3097EA85AC0D}" dt="2024-10-28T07:15:58.703" v="5" actId="20577"/>
        <pc:sldMkLst>
          <pc:docMk/>
          <pc:sldMk cId="3226737333" sldId="1434"/>
        </pc:sldMkLst>
      </pc:sldChg>
      <pc:sldChg chg="modSp">
        <pc:chgData name="nirajthakurxyz0933@outlook.com" userId="5de401e978417caa" providerId="Windows Live" clId="Web-{5D301EE6-2C3D-6DF4-CA8C-3097EA85AC0D}" dt="2024-10-28T07:18:38.161" v="15" actId="1076"/>
        <pc:sldMkLst>
          <pc:docMk/>
          <pc:sldMk cId="752536101" sldId="1439"/>
        </pc:sldMkLst>
      </pc:sldChg>
      <pc:sldChg chg="modSp">
        <pc:chgData name="nirajthakurxyz0933@outlook.com" userId="5de401e978417caa" providerId="Windows Live" clId="Web-{5D301EE6-2C3D-6DF4-CA8C-3097EA85AC0D}" dt="2024-10-28T07:19:31.851" v="20" actId="1076"/>
        <pc:sldMkLst>
          <pc:docMk/>
          <pc:sldMk cId="4051670186" sldId="1442"/>
        </pc:sldMkLst>
      </pc:sldChg>
      <pc:sldChg chg="modSp">
        <pc:chgData name="nirajthakurxyz0933@outlook.com" userId="5de401e978417caa" providerId="Windows Live" clId="Web-{5D301EE6-2C3D-6DF4-CA8C-3097EA85AC0D}" dt="2024-10-28T07:15:41.468" v="3" actId="20577"/>
        <pc:sldMkLst>
          <pc:docMk/>
          <pc:sldMk cId="2920317327" sldId="1505"/>
        </pc:sldMkLst>
      </pc:sldChg>
      <pc:sldChg chg="modSp">
        <pc:chgData name="nirajthakurxyz0933@outlook.com" userId="5de401e978417caa" providerId="Windows Live" clId="Web-{5D301EE6-2C3D-6DF4-CA8C-3097EA85AC0D}" dt="2024-10-28T07:16:31.736" v="6" actId="1076"/>
        <pc:sldMkLst>
          <pc:docMk/>
          <pc:sldMk cId="2885990787" sldId="1507"/>
        </pc:sldMkLst>
      </pc:sldChg>
      <pc:sldChg chg="modSp">
        <pc:chgData name="nirajthakurxyz0933@outlook.com" userId="5de401e978417caa" providerId="Windows Live" clId="Web-{5D301EE6-2C3D-6DF4-CA8C-3097EA85AC0D}" dt="2024-10-28T07:18:57.537" v="17" actId="20577"/>
        <pc:sldMkLst>
          <pc:docMk/>
          <pc:sldMk cId="4284101264" sldId="1509"/>
        </pc:sldMkLst>
      </pc:sldChg>
      <pc:sldChg chg="modSp">
        <pc:chgData name="nirajthakurxyz0933@outlook.com" userId="5de401e978417caa" providerId="Windows Live" clId="Web-{5D301EE6-2C3D-6DF4-CA8C-3097EA85AC0D}" dt="2024-10-28T07:20:15.930" v="26" actId="20577"/>
        <pc:sldMkLst>
          <pc:docMk/>
          <pc:sldMk cId="2991736716" sldId="1510"/>
        </pc:sldMkLst>
      </pc:sldChg>
      <pc:sldChg chg="modSp">
        <pc:chgData name="nirajthakurxyz0933@outlook.com" userId="5de401e978417caa" providerId="Windows Live" clId="Web-{5D301EE6-2C3D-6DF4-CA8C-3097EA85AC0D}" dt="2024-10-28T07:20:03.883" v="23" actId="1076"/>
        <pc:sldMkLst>
          <pc:docMk/>
          <pc:sldMk cId="1170106824" sldId="1511"/>
        </pc:sldMkLst>
      </pc:sldChg>
      <pc:sldChg chg="modSp">
        <pc:chgData name="nirajthakurxyz0933@outlook.com" userId="5de401e978417caa" providerId="Windows Live" clId="Web-{5D301EE6-2C3D-6DF4-CA8C-3097EA85AC0D}" dt="2024-10-28T07:21:32.839" v="27" actId="1076"/>
        <pc:sldMkLst>
          <pc:docMk/>
          <pc:sldMk cId="2945833014" sldId="1515"/>
        </pc:sldMkLst>
      </pc:sldChg>
      <pc:sldChg chg="modSp">
        <pc:chgData name="nirajthakurxyz0933@outlook.com" userId="5de401e978417caa" providerId="Windows Live" clId="Web-{5D301EE6-2C3D-6DF4-CA8C-3097EA85AC0D}" dt="2024-10-28T07:17:23.003" v="11" actId="1076"/>
        <pc:sldMkLst>
          <pc:docMk/>
          <pc:sldMk cId="1181977699" sldId="1517"/>
        </pc:sldMkLst>
      </pc:sldChg>
      <pc:sldChg chg="modSp">
        <pc:chgData name="nirajthakurxyz0933@outlook.com" userId="5de401e978417caa" providerId="Windows Live" clId="Web-{5D301EE6-2C3D-6DF4-CA8C-3097EA85AC0D}" dt="2024-10-28T07:24:46.337" v="28" actId="1076"/>
        <pc:sldMkLst>
          <pc:docMk/>
          <pc:sldMk cId="1158801435" sldId="1528"/>
        </pc:sldMkLst>
        <pc:spChg chg="mod">
          <ac:chgData name="nirajthakurxyz0933@outlook.com" userId="5de401e978417caa" providerId="Windows Live" clId="Web-{5D301EE6-2C3D-6DF4-CA8C-3097EA85AC0D}" dt="2024-10-28T07:24:46.337" v="28" actId="1076"/>
          <ac:spMkLst>
            <pc:docMk/>
            <pc:sldMk cId="1158801435" sldId="1528"/>
            <ac:spMk id="4" creationId="{4FD57244-034E-7D46-49EE-E025EDC717CE}"/>
          </ac:spMkLst>
        </pc:spChg>
      </pc:sldChg>
    </pc:docChg>
  </pc:docChgLst>
  <pc:docChgLst>
    <pc:chgData name="Prabhjot Singh" userId="a695ec22ab1f4445" providerId="Windows Live" clId="Web-{946B45CA-18A5-3746-A9BF-DD911B0DEE4F}"/>
    <pc:docChg chg="modSld">
      <pc:chgData name="Prabhjot Singh" userId="a695ec22ab1f4445" providerId="Windows Live" clId="Web-{946B45CA-18A5-3746-A9BF-DD911B0DEE4F}" dt="2025-01-10T09:38:58.747" v="36" actId="14100"/>
      <pc:docMkLst>
        <pc:docMk/>
      </pc:docMkLst>
      <pc:sldChg chg="delSp modSp">
        <pc:chgData name="Prabhjot Singh" userId="a695ec22ab1f4445" providerId="Windows Live" clId="Web-{946B45CA-18A5-3746-A9BF-DD911B0DEE4F}" dt="2025-01-10T09:28:03.591" v="15" actId="14100"/>
        <pc:sldMkLst>
          <pc:docMk/>
          <pc:sldMk cId="438885816" sldId="1428"/>
        </pc:sldMkLst>
        <pc:spChg chg="mod">
          <ac:chgData name="Prabhjot Singh" userId="a695ec22ab1f4445" providerId="Windows Live" clId="Web-{946B45CA-18A5-3746-A9BF-DD911B0DEE4F}" dt="2025-01-10T09:28:03.591" v="15" actId="14100"/>
          <ac:spMkLst>
            <pc:docMk/>
            <pc:sldMk cId="438885816" sldId="1428"/>
            <ac:spMk id="8" creationId="{EFE0E607-4616-3836-4BAB-F01BD4B25855}"/>
          </ac:spMkLst>
        </pc:spChg>
        <pc:picChg chg="mod">
          <ac:chgData name="Prabhjot Singh" userId="a695ec22ab1f4445" providerId="Windows Live" clId="Web-{946B45CA-18A5-3746-A9BF-DD911B0DEE4F}" dt="2025-01-10T09:27:51.794" v="14" actId="1076"/>
          <ac:picMkLst>
            <pc:docMk/>
            <pc:sldMk cId="438885816" sldId="1428"/>
            <ac:picMk id="3" creationId="{29CEC1EE-472C-C898-BFC3-A1E5D698C86D}"/>
          </ac:picMkLst>
        </pc:picChg>
        <pc:picChg chg="del">
          <ac:chgData name="Prabhjot Singh" userId="a695ec22ab1f4445" providerId="Windows Live" clId="Web-{946B45CA-18A5-3746-A9BF-DD911B0DEE4F}" dt="2025-01-10T09:26:45.855" v="0"/>
          <ac:picMkLst>
            <pc:docMk/>
            <pc:sldMk cId="438885816" sldId="1428"/>
            <ac:picMk id="4" creationId="{76A6BCBB-A2CD-456E-788E-700364B164FA}"/>
          </ac:picMkLst>
        </pc:picChg>
      </pc:sldChg>
      <pc:sldChg chg="addSp delSp modSp">
        <pc:chgData name="Prabhjot Singh" userId="a695ec22ab1f4445" providerId="Windows Live" clId="Web-{946B45CA-18A5-3746-A9BF-DD911B0DEE4F}" dt="2025-01-10T09:37:53.808" v="22" actId="14100"/>
        <pc:sldMkLst>
          <pc:docMk/>
          <pc:sldMk cId="2728028187" sldId="1535"/>
        </pc:sldMkLst>
        <pc:picChg chg="del">
          <ac:chgData name="Prabhjot Singh" userId="a695ec22ab1f4445" providerId="Windows Live" clId="Web-{946B45CA-18A5-3746-A9BF-DD911B0DEE4F}" dt="2025-01-10T09:37:05.557" v="16"/>
          <ac:picMkLst>
            <pc:docMk/>
            <pc:sldMk cId="2728028187" sldId="1535"/>
            <ac:picMk id="3" creationId="{4F67C832-F412-DB03-F75B-283AD34A6E16}"/>
          </ac:picMkLst>
        </pc:picChg>
        <pc:picChg chg="add mod">
          <ac:chgData name="Prabhjot Singh" userId="a695ec22ab1f4445" providerId="Windows Live" clId="Web-{946B45CA-18A5-3746-A9BF-DD911B0DEE4F}" dt="2025-01-10T09:37:53.808" v="22" actId="14100"/>
          <ac:picMkLst>
            <pc:docMk/>
            <pc:sldMk cId="2728028187" sldId="1535"/>
            <ac:picMk id="4" creationId="{82A5506B-48B7-B69F-F18D-88D1ED918E42}"/>
          </ac:picMkLst>
        </pc:picChg>
      </pc:sldChg>
      <pc:sldChg chg="addSp delSp modSp">
        <pc:chgData name="Prabhjot Singh" userId="a695ec22ab1f4445" providerId="Windows Live" clId="Web-{946B45CA-18A5-3746-A9BF-DD911B0DEE4F}" dt="2025-01-10T09:38:58.747" v="36" actId="14100"/>
        <pc:sldMkLst>
          <pc:docMk/>
          <pc:sldMk cId="2387853331" sldId="1538"/>
        </pc:sldMkLst>
        <pc:picChg chg="del">
          <ac:chgData name="Prabhjot Singh" userId="a695ec22ab1f4445" providerId="Windows Live" clId="Web-{946B45CA-18A5-3746-A9BF-DD911B0DEE4F}" dt="2025-01-10T09:38:33.997" v="31"/>
          <ac:picMkLst>
            <pc:docMk/>
            <pc:sldMk cId="2387853331" sldId="1538"/>
            <ac:picMk id="3" creationId="{BFE20F5F-3D4A-A534-2179-E41DB53E850D}"/>
          </ac:picMkLst>
        </pc:picChg>
        <pc:picChg chg="add mod">
          <ac:chgData name="Prabhjot Singh" userId="a695ec22ab1f4445" providerId="Windows Live" clId="Web-{946B45CA-18A5-3746-A9BF-DD911B0DEE4F}" dt="2025-01-10T09:38:58.747" v="36" actId="14100"/>
          <ac:picMkLst>
            <pc:docMk/>
            <pc:sldMk cId="2387853331" sldId="1538"/>
            <ac:picMk id="4" creationId="{CFA6C477-6854-B674-0EC1-46B3A7E6D1D6}"/>
          </ac:picMkLst>
        </pc:picChg>
      </pc:sldChg>
      <pc:sldChg chg="addSp delSp modSp">
        <pc:chgData name="Prabhjot Singh" userId="a695ec22ab1f4445" providerId="Windows Live" clId="Web-{946B45CA-18A5-3746-A9BF-DD911B0DEE4F}" dt="2025-01-10T09:38:29.653" v="30" actId="14100"/>
        <pc:sldMkLst>
          <pc:docMk/>
          <pc:sldMk cId="3031356862" sldId="1539"/>
        </pc:sldMkLst>
        <pc:picChg chg="add del">
          <ac:chgData name="Prabhjot Singh" userId="a695ec22ab1f4445" providerId="Windows Live" clId="Web-{946B45CA-18A5-3746-A9BF-DD911B0DEE4F}" dt="2025-01-10T09:38:06.262" v="25"/>
          <ac:picMkLst>
            <pc:docMk/>
            <pc:sldMk cId="3031356862" sldId="1539"/>
            <ac:picMk id="3" creationId="{743BF749-6E14-5F2B-BA54-6C997E6AD74A}"/>
          </ac:picMkLst>
        </pc:picChg>
        <pc:picChg chg="add mod">
          <ac:chgData name="Prabhjot Singh" userId="a695ec22ab1f4445" providerId="Windows Live" clId="Web-{946B45CA-18A5-3746-A9BF-DD911B0DEE4F}" dt="2025-01-10T09:38:29.653" v="30" actId="14100"/>
          <ac:picMkLst>
            <pc:docMk/>
            <pc:sldMk cId="3031356862" sldId="1539"/>
            <ac:picMk id="4" creationId="{4897AD80-55A8-76A5-BD2A-5CA18635F47E}"/>
          </ac:picMkLst>
        </pc:picChg>
      </pc:sldChg>
    </pc:docChg>
  </pc:docChgLst>
  <pc:docChgLst>
    <pc:chgData name="Insha Ahmed" userId="e66d2f0dd335ece8" providerId="Windows Live" clId="Web-{B5B52C42-2C33-C5A8-F050-7463AD493757}"/>
    <pc:docChg chg="addSld delSld modSld sldOrd addSection modSection">
      <pc:chgData name="Insha Ahmed" userId="e66d2f0dd335ece8" providerId="Windows Live" clId="Web-{B5B52C42-2C33-C5A8-F050-7463AD493757}" dt="2024-12-30T07:19:23.435" v="185"/>
      <pc:docMkLst>
        <pc:docMk/>
      </pc:docMkLst>
      <pc:sldChg chg="modSp">
        <pc:chgData name="Insha Ahmed" userId="e66d2f0dd335ece8" providerId="Windows Live" clId="Web-{B5B52C42-2C33-C5A8-F050-7463AD493757}" dt="2024-12-30T01:10:08.344" v="57"/>
        <pc:sldMkLst>
          <pc:docMk/>
          <pc:sldMk cId="568830317" sldId="1426"/>
        </pc:sldMkLst>
        <pc:spChg chg="mod">
          <ac:chgData name="Insha Ahmed" userId="e66d2f0dd335ece8" providerId="Windows Live" clId="Web-{B5B52C42-2C33-C5A8-F050-7463AD493757}" dt="2024-12-30T01:10:08.344" v="57"/>
          <ac:spMkLst>
            <pc:docMk/>
            <pc:sldMk cId="568830317" sldId="1426"/>
            <ac:spMk id="4" creationId="{BE5F89DA-0353-F54A-E4CF-4263AA0BFEBC}"/>
          </ac:spMkLst>
        </pc:spChg>
      </pc:sldChg>
      <pc:sldChg chg="modSp">
        <pc:chgData name="Insha Ahmed" userId="e66d2f0dd335ece8" providerId="Windows Live" clId="Web-{B5B52C42-2C33-C5A8-F050-7463AD493757}" dt="2024-12-30T01:18:21.804" v="100"/>
        <pc:sldMkLst>
          <pc:docMk/>
          <pc:sldMk cId="1302054248" sldId="1427"/>
        </pc:sldMkLst>
        <pc:graphicFrameChg chg="mod modGraphic">
          <ac:chgData name="Insha Ahmed" userId="e66d2f0dd335ece8" providerId="Windows Live" clId="Web-{B5B52C42-2C33-C5A8-F050-7463AD493757}" dt="2024-12-30T01:10:31" v="61"/>
          <ac:graphicFrameMkLst>
            <pc:docMk/>
            <pc:sldMk cId="1302054248" sldId="1427"/>
            <ac:graphicFrameMk id="4" creationId="{F3DDC681-693A-30B9-BF8E-B94DD507C412}"/>
          </ac:graphicFrameMkLst>
        </pc:graphicFrameChg>
        <pc:graphicFrameChg chg="mod modGraphic">
          <ac:chgData name="Insha Ahmed" userId="e66d2f0dd335ece8" providerId="Windows Live" clId="Web-{B5B52C42-2C33-C5A8-F050-7463AD493757}" dt="2024-12-30T01:18:21.804" v="100"/>
          <ac:graphicFrameMkLst>
            <pc:docMk/>
            <pc:sldMk cId="1302054248" sldId="1427"/>
            <ac:graphicFrameMk id="6" creationId="{8606E201-F6BF-D6DE-DBD3-AAF2E7B72079}"/>
          </ac:graphicFrameMkLst>
        </pc:graphicFrameChg>
      </pc:sldChg>
      <pc:sldChg chg="addSp delSp modSp ord">
        <pc:chgData name="Insha Ahmed" userId="e66d2f0dd335ece8" providerId="Windows Live" clId="Web-{B5B52C42-2C33-C5A8-F050-7463AD493757}" dt="2024-12-30T03:37:57.289" v="148"/>
        <pc:sldMkLst>
          <pc:docMk/>
          <pc:sldMk cId="438885816" sldId="1428"/>
        </pc:sldMkLst>
        <pc:spChg chg="mod">
          <ac:chgData name="Insha Ahmed" userId="e66d2f0dd335ece8" providerId="Windows Live" clId="Web-{B5B52C42-2C33-C5A8-F050-7463AD493757}" dt="2024-12-30T03:32:20.701" v="123" actId="14100"/>
          <ac:spMkLst>
            <pc:docMk/>
            <pc:sldMk cId="438885816" sldId="1428"/>
            <ac:spMk id="6" creationId="{0690AEC8-673E-1C5A-5D44-CFF7241E0785}"/>
          </ac:spMkLst>
        </pc:spChg>
        <pc:spChg chg="mod">
          <ac:chgData name="Insha Ahmed" userId="e66d2f0dd335ece8" providerId="Windows Live" clId="Web-{B5B52C42-2C33-C5A8-F050-7463AD493757}" dt="2024-12-30T03:37:09.897" v="141" actId="14100"/>
          <ac:spMkLst>
            <pc:docMk/>
            <pc:sldMk cId="438885816" sldId="1428"/>
            <ac:spMk id="8" creationId="{EFE0E607-4616-3836-4BAB-F01BD4B25855}"/>
          </ac:spMkLst>
        </pc:spChg>
        <pc:picChg chg="add mod">
          <ac:chgData name="Insha Ahmed" userId="e66d2f0dd335ece8" providerId="Windows Live" clId="Web-{B5B52C42-2C33-C5A8-F050-7463AD493757}" dt="2024-12-30T03:32:39.108" v="127" actId="1076"/>
          <ac:picMkLst>
            <pc:docMk/>
            <pc:sldMk cId="438885816" sldId="1428"/>
            <ac:picMk id="3" creationId="{29CEC1EE-472C-C898-BFC3-A1E5D698C86D}"/>
          </ac:picMkLst>
        </pc:picChg>
        <pc:picChg chg="add mod">
          <ac:chgData name="Insha Ahmed" userId="e66d2f0dd335ece8" providerId="Windows Live" clId="Web-{B5B52C42-2C33-C5A8-F050-7463AD493757}" dt="2024-12-30T03:32:43.217" v="128" actId="14100"/>
          <ac:picMkLst>
            <pc:docMk/>
            <pc:sldMk cId="438885816" sldId="1428"/>
            <ac:picMk id="4" creationId="{76A6BCBB-A2CD-456E-788E-700364B164FA}"/>
          </ac:picMkLst>
        </pc:picChg>
      </pc:sldChg>
      <pc:sldChg chg="del">
        <pc:chgData name="Insha Ahmed" userId="e66d2f0dd335ece8" providerId="Windows Live" clId="Web-{B5B52C42-2C33-C5A8-F050-7463AD493757}" dt="2024-12-30T07:19:23.435" v="185"/>
        <pc:sldMkLst>
          <pc:docMk/>
          <pc:sldMk cId="3891817284" sldId="1431"/>
        </pc:sldMkLst>
      </pc:sldChg>
      <pc:sldChg chg="addSp delSp modSp">
        <pc:chgData name="Insha Ahmed" userId="e66d2f0dd335ece8" providerId="Windows Live" clId="Web-{B5B52C42-2C33-C5A8-F050-7463AD493757}" dt="2024-12-30T03:37:43.319" v="147" actId="1076"/>
        <pc:sldMkLst>
          <pc:docMk/>
          <pc:sldMk cId="4078205522" sldId="1433"/>
        </pc:sldMkLst>
        <pc:spChg chg="mod">
          <ac:chgData name="Insha Ahmed" userId="e66d2f0dd335ece8" providerId="Windows Live" clId="Web-{B5B52C42-2C33-C5A8-F050-7463AD493757}" dt="2024-12-30T03:37:35.116" v="145" actId="1076"/>
          <ac:spMkLst>
            <pc:docMk/>
            <pc:sldMk cId="4078205522" sldId="1433"/>
            <ac:spMk id="6" creationId="{17ED5E07-668F-B64B-AC70-80F1B0F49C45}"/>
          </ac:spMkLst>
        </pc:spChg>
        <pc:picChg chg="mod">
          <ac:chgData name="Insha Ahmed" userId="e66d2f0dd335ece8" providerId="Windows Live" clId="Web-{B5B52C42-2C33-C5A8-F050-7463AD493757}" dt="2024-12-30T03:37:43.319" v="147" actId="1076"/>
          <ac:picMkLst>
            <pc:docMk/>
            <pc:sldMk cId="4078205522" sldId="1433"/>
            <ac:picMk id="7" creationId="{15D68669-317F-D58A-2010-0AD02E21C82B}"/>
          </ac:picMkLst>
        </pc:picChg>
      </pc:sldChg>
      <pc:sldChg chg="del">
        <pc:chgData name="Insha Ahmed" userId="e66d2f0dd335ece8" providerId="Windows Live" clId="Web-{B5B52C42-2C33-C5A8-F050-7463AD493757}" dt="2024-12-30T04:31:05.809" v="166"/>
        <pc:sldMkLst>
          <pc:docMk/>
          <pc:sldMk cId="2288140967" sldId="1459"/>
        </pc:sldMkLst>
      </pc:sldChg>
      <pc:sldChg chg="addSp delSp modSp">
        <pc:chgData name="Insha Ahmed" userId="e66d2f0dd335ece8" providerId="Windows Live" clId="Web-{B5B52C42-2C33-C5A8-F050-7463AD493757}" dt="2024-12-30T04:30:25.481" v="163" actId="20577"/>
        <pc:sldMkLst>
          <pc:docMk/>
          <pc:sldMk cId="3199568609" sldId="1495"/>
        </pc:sldMkLst>
        <pc:spChg chg="add mod">
          <ac:chgData name="Insha Ahmed" userId="e66d2f0dd335ece8" providerId="Windows Live" clId="Web-{B5B52C42-2C33-C5A8-F050-7463AD493757}" dt="2024-12-30T04:30:25.481" v="163" actId="20577"/>
          <ac:spMkLst>
            <pc:docMk/>
            <pc:sldMk cId="3199568609" sldId="1495"/>
            <ac:spMk id="4" creationId="{61FDBA63-888C-51F6-95BF-A162C0CD0705}"/>
          </ac:spMkLst>
        </pc:spChg>
      </pc:sldChg>
      <pc:sldChg chg="del">
        <pc:chgData name="Insha Ahmed" userId="e66d2f0dd335ece8" providerId="Windows Live" clId="Web-{B5B52C42-2C33-C5A8-F050-7463AD493757}" dt="2024-12-30T03:22:15.434" v="106"/>
        <pc:sldMkLst>
          <pc:docMk/>
          <pc:sldMk cId="2425006815" sldId="1502"/>
        </pc:sldMkLst>
      </pc:sldChg>
      <pc:sldChg chg="addSp delSp modSp">
        <pc:chgData name="Insha Ahmed" userId="e66d2f0dd335ece8" providerId="Windows Live" clId="Web-{B5B52C42-2C33-C5A8-F050-7463AD493757}" dt="2024-12-30T07:01:02.144" v="179" actId="14100"/>
        <pc:sldMkLst>
          <pc:docMk/>
          <pc:sldMk cId="1545275339" sldId="1530"/>
        </pc:sldMkLst>
        <pc:picChg chg="add mod">
          <ac:chgData name="Insha Ahmed" userId="e66d2f0dd335ece8" providerId="Windows Live" clId="Web-{B5B52C42-2C33-C5A8-F050-7463AD493757}" dt="2024-12-30T07:01:02.144" v="179" actId="14100"/>
          <ac:picMkLst>
            <pc:docMk/>
            <pc:sldMk cId="1545275339" sldId="1530"/>
            <ac:picMk id="2" creationId="{72D76889-BC00-3161-4199-9D129ECE6810}"/>
          </ac:picMkLst>
        </pc:picChg>
      </pc:sldChg>
      <pc:sldChg chg="delSp modSp add ord replId">
        <pc:chgData name="Insha Ahmed" userId="e66d2f0dd335ece8" providerId="Windows Live" clId="Web-{B5B52C42-2C33-C5A8-F050-7463AD493757}" dt="2024-12-30T04:31:15.919" v="170" actId="20577"/>
        <pc:sldMkLst>
          <pc:docMk/>
          <pc:sldMk cId="2728028187" sldId="1535"/>
        </pc:sldMkLst>
        <pc:spChg chg="mod">
          <ac:chgData name="Insha Ahmed" userId="e66d2f0dd335ece8" providerId="Windows Live" clId="Web-{B5B52C42-2C33-C5A8-F050-7463AD493757}" dt="2024-12-30T04:31:15.919" v="170" actId="20577"/>
          <ac:spMkLst>
            <pc:docMk/>
            <pc:sldMk cId="2728028187" sldId="1535"/>
            <ac:spMk id="8" creationId="{EFE0E607-4616-3836-4BAB-F01BD4B25855}"/>
          </ac:spMkLst>
        </pc:spChg>
      </pc:sldChg>
      <pc:sldChg chg="addSp modSp add replId">
        <pc:chgData name="Insha Ahmed" userId="e66d2f0dd335ece8" providerId="Windows Live" clId="Web-{B5B52C42-2C33-C5A8-F050-7463AD493757}" dt="2024-12-30T07:02:00.834" v="183" actId="14100"/>
        <pc:sldMkLst>
          <pc:docMk/>
          <pc:sldMk cId="3722252396" sldId="1536"/>
        </pc:sldMkLst>
        <pc:picChg chg="add mod">
          <ac:chgData name="Insha Ahmed" userId="e66d2f0dd335ece8" providerId="Windows Live" clId="Web-{B5B52C42-2C33-C5A8-F050-7463AD493757}" dt="2024-12-30T07:02:00.834" v="183" actId="14100"/>
          <ac:picMkLst>
            <pc:docMk/>
            <pc:sldMk cId="3722252396" sldId="1536"/>
            <ac:picMk id="2" creationId="{1B958111-02D2-DFFD-3726-4626E0B3EED1}"/>
          </ac:picMkLst>
        </pc:picChg>
      </pc:sldChg>
      <pc:sldChg chg="add del replId">
        <pc:chgData name="Insha Ahmed" userId="e66d2f0dd335ece8" providerId="Windows Live" clId="Web-{B5B52C42-2C33-C5A8-F050-7463AD493757}" dt="2024-12-30T07:18:55.324" v="184"/>
        <pc:sldMkLst>
          <pc:docMk/>
          <pc:sldMk cId="1598641520" sldId="1537"/>
        </pc:sldMkLst>
      </pc:sldChg>
    </pc:docChg>
  </pc:docChgLst>
  <pc:docChgLst>
    <pc:chgData name="Arpit Sehgal" userId="f004882aa4667115" providerId="Windows Live" clId="Web-{B99500C7-80C7-09B3-D8D2-A904BE472291}"/>
    <pc:docChg chg="modSld">
      <pc:chgData name="Arpit Sehgal" userId="f004882aa4667115" providerId="Windows Live" clId="Web-{B99500C7-80C7-09B3-D8D2-A904BE472291}" dt="2025-01-06T03:12:27.451" v="3" actId="20577"/>
      <pc:docMkLst>
        <pc:docMk/>
      </pc:docMkLst>
      <pc:sldChg chg="modSp">
        <pc:chgData name="Arpit Sehgal" userId="f004882aa4667115" providerId="Windows Live" clId="Web-{B99500C7-80C7-09B3-D8D2-A904BE472291}" dt="2025-01-06T03:12:27.451" v="3" actId="20577"/>
        <pc:sldMkLst>
          <pc:docMk/>
          <pc:sldMk cId="2028574281" sldId="1533"/>
        </pc:sldMkLst>
        <pc:graphicFrameChg chg="modGraphic">
          <ac:chgData name="Arpit Sehgal" userId="f004882aa4667115" providerId="Windows Live" clId="Web-{B99500C7-80C7-09B3-D8D2-A904BE472291}" dt="2025-01-06T03:12:27.451" v="3" actId="20577"/>
          <ac:graphicFrameMkLst>
            <pc:docMk/>
            <pc:sldMk cId="2028574281" sldId="1533"/>
            <ac:graphicFrameMk id="5" creationId="{1ACD1008-4798-88FE-5486-CF9962690C81}"/>
          </ac:graphicFrameMkLst>
        </pc:graphicFrameChg>
      </pc:sldChg>
    </pc:docChg>
  </pc:docChgLst>
  <pc:docChgLst>
    <pc:chgData name="Arpit Sehgal" userId="f004882aa4667115" providerId="Windows Live" clId="Web-{AAEA957B-AA86-CFAF-2821-A4695B08B743}"/>
    <pc:docChg chg="addSld modSld sldOrd modSection">
      <pc:chgData name="Arpit Sehgal" userId="f004882aa4667115" providerId="Windows Live" clId="Web-{AAEA957B-AA86-CFAF-2821-A4695B08B743}" dt="2024-12-27T13:51:23.847" v="1166" actId="1076"/>
      <pc:docMkLst>
        <pc:docMk/>
      </pc:docMkLst>
      <pc:sldChg chg="modSp">
        <pc:chgData name="Arpit Sehgal" userId="f004882aa4667115" providerId="Windows Live" clId="Web-{AAEA957B-AA86-CFAF-2821-A4695B08B743}" dt="2024-12-27T13:10:08.127" v="14" actId="20577"/>
        <pc:sldMkLst>
          <pc:docMk/>
          <pc:sldMk cId="2720338213" sldId="1462"/>
        </pc:sldMkLst>
        <pc:spChg chg="mod">
          <ac:chgData name="Arpit Sehgal" userId="f004882aa4667115" providerId="Windows Live" clId="Web-{AAEA957B-AA86-CFAF-2821-A4695B08B743}" dt="2024-12-27T13:10:08.127" v="14" actId="20577"/>
          <ac:spMkLst>
            <pc:docMk/>
            <pc:sldMk cId="2720338213" sldId="1462"/>
            <ac:spMk id="2" creationId="{7C694C67-19D4-B67E-7099-2182EAEE749E}"/>
          </ac:spMkLst>
        </pc:spChg>
      </pc:sldChg>
      <pc:sldChg chg="modSp">
        <pc:chgData name="Arpit Sehgal" userId="f004882aa4667115" providerId="Windows Live" clId="Web-{AAEA957B-AA86-CFAF-2821-A4695B08B743}" dt="2024-12-27T13:13:28.884" v="79" actId="20577"/>
        <pc:sldMkLst>
          <pc:docMk/>
          <pc:sldMk cId="1025982676" sldId="1463"/>
        </pc:sldMkLst>
        <pc:graphicFrameChg chg="modGraphic">
          <ac:chgData name="Arpit Sehgal" userId="f004882aa4667115" providerId="Windows Live" clId="Web-{AAEA957B-AA86-CFAF-2821-A4695B08B743}" dt="2024-12-27T13:13:28.884" v="79" actId="20577"/>
          <ac:graphicFrameMkLst>
            <pc:docMk/>
            <pc:sldMk cId="1025982676" sldId="1463"/>
            <ac:graphicFrameMk id="4" creationId="{65B9FFCF-0A64-F4DB-6FA6-FFD86D2C3689}"/>
          </ac:graphicFrameMkLst>
        </pc:graphicFrameChg>
      </pc:sldChg>
      <pc:sldChg chg="modSp">
        <pc:chgData name="Arpit Sehgal" userId="f004882aa4667115" providerId="Windows Live" clId="Web-{AAEA957B-AA86-CFAF-2821-A4695B08B743}" dt="2024-12-27T13:29:52.269" v="640" actId="20577"/>
        <pc:sldMkLst>
          <pc:docMk/>
          <pc:sldMk cId="395271093" sldId="1476"/>
        </pc:sldMkLst>
        <pc:graphicFrameChg chg="mod modGraphic">
          <ac:chgData name="Arpit Sehgal" userId="f004882aa4667115" providerId="Windows Live" clId="Web-{AAEA957B-AA86-CFAF-2821-A4695B08B743}" dt="2024-12-27T13:29:52.269" v="640" actId="20577"/>
          <ac:graphicFrameMkLst>
            <pc:docMk/>
            <pc:sldMk cId="395271093" sldId="1476"/>
            <ac:graphicFrameMk id="3" creationId="{5301F3A7-21A3-508A-BB82-2573E6D97FBB}"/>
          </ac:graphicFrameMkLst>
        </pc:graphicFrameChg>
      </pc:sldChg>
      <pc:sldChg chg="modSp">
        <pc:chgData name="Arpit Sehgal" userId="f004882aa4667115" providerId="Windows Live" clId="Web-{AAEA957B-AA86-CFAF-2821-A4695B08B743}" dt="2024-12-27T13:30:12.551" v="642"/>
        <pc:sldMkLst>
          <pc:docMk/>
          <pc:sldMk cId="3855722928" sldId="1477"/>
        </pc:sldMkLst>
        <pc:graphicFrameChg chg="modGraphic">
          <ac:chgData name="Arpit Sehgal" userId="f004882aa4667115" providerId="Windows Live" clId="Web-{AAEA957B-AA86-CFAF-2821-A4695B08B743}" dt="2024-12-27T13:30:12.551" v="642"/>
          <ac:graphicFrameMkLst>
            <pc:docMk/>
            <pc:sldMk cId="3855722928" sldId="1477"/>
            <ac:graphicFrameMk id="240" creationId="{4B79A252-2E33-6A80-7DAD-13E955E07A33}"/>
          </ac:graphicFrameMkLst>
        </pc:graphicFrameChg>
      </pc:sldChg>
      <pc:sldChg chg="modSp">
        <pc:chgData name="Arpit Sehgal" userId="f004882aa4667115" providerId="Windows Live" clId="Web-{AAEA957B-AA86-CFAF-2821-A4695B08B743}" dt="2024-12-27T13:37:40.348" v="832" actId="20577"/>
        <pc:sldMkLst>
          <pc:docMk/>
          <pc:sldMk cId="4235255548" sldId="1478"/>
        </pc:sldMkLst>
        <pc:graphicFrameChg chg="modGraphic">
          <ac:chgData name="Arpit Sehgal" userId="f004882aa4667115" providerId="Windows Live" clId="Web-{AAEA957B-AA86-CFAF-2821-A4695B08B743}" dt="2024-12-27T13:37:40.348" v="832" actId="20577"/>
          <ac:graphicFrameMkLst>
            <pc:docMk/>
            <pc:sldMk cId="4235255548" sldId="1478"/>
            <ac:graphicFrameMk id="3" creationId="{FBD42B3F-6514-AACA-8707-BB8FD51CC79B}"/>
          </ac:graphicFrameMkLst>
        </pc:graphicFrameChg>
      </pc:sldChg>
      <pc:sldChg chg="delSp">
        <pc:chgData name="Arpit Sehgal" userId="f004882aa4667115" providerId="Windows Live" clId="Web-{AAEA957B-AA86-CFAF-2821-A4695B08B743}" dt="2024-12-27T13:48:21.013" v="1150"/>
        <pc:sldMkLst>
          <pc:docMk/>
          <pc:sldMk cId="1113068103" sldId="1482"/>
        </pc:sldMkLst>
      </pc:sldChg>
      <pc:sldChg chg="modSp add replId">
        <pc:chgData name="Arpit Sehgal" userId="f004882aa4667115" providerId="Windows Live" clId="Web-{AAEA957B-AA86-CFAF-2821-A4695B08B743}" dt="2024-12-27T13:44:14.472" v="1075" actId="20577"/>
        <pc:sldMkLst>
          <pc:docMk/>
          <pc:sldMk cId="124564884" sldId="1531"/>
        </pc:sldMkLst>
        <pc:graphicFrameChg chg="modGraphic">
          <ac:chgData name="Arpit Sehgal" userId="f004882aa4667115" providerId="Windows Live" clId="Web-{AAEA957B-AA86-CFAF-2821-A4695B08B743}" dt="2024-12-27T13:44:14.472" v="1075" actId="20577"/>
          <ac:graphicFrameMkLst>
            <pc:docMk/>
            <pc:sldMk cId="124564884" sldId="1531"/>
            <ac:graphicFrameMk id="3" creationId="{FBD42B3F-6514-AACA-8707-BB8FD51CC79B}"/>
          </ac:graphicFrameMkLst>
        </pc:graphicFrameChg>
      </pc:sldChg>
      <pc:sldChg chg="modSp add replId">
        <pc:chgData name="Arpit Sehgal" userId="f004882aa4667115" providerId="Windows Live" clId="Web-{AAEA957B-AA86-CFAF-2821-A4695B08B743}" dt="2024-12-27T13:47:35.886" v="1149" actId="1076"/>
        <pc:sldMkLst>
          <pc:docMk/>
          <pc:sldMk cId="2299181409" sldId="1532"/>
        </pc:sldMkLst>
        <pc:graphicFrameChg chg="mod modGraphic">
          <ac:chgData name="Arpit Sehgal" userId="f004882aa4667115" providerId="Windows Live" clId="Web-{AAEA957B-AA86-CFAF-2821-A4695B08B743}" dt="2024-12-27T13:47:35.886" v="1149" actId="1076"/>
          <ac:graphicFrameMkLst>
            <pc:docMk/>
            <pc:sldMk cId="2299181409" sldId="1532"/>
            <ac:graphicFrameMk id="3" creationId="{FBD42B3F-6514-AACA-8707-BB8FD51CC79B}"/>
          </ac:graphicFrameMkLst>
        </pc:graphicFrameChg>
      </pc:sldChg>
      <pc:sldChg chg="addSp delSp modSp add ord replId">
        <pc:chgData name="Arpit Sehgal" userId="f004882aa4667115" providerId="Windows Live" clId="Web-{AAEA957B-AA86-CFAF-2821-A4695B08B743}" dt="2024-12-27T13:51:23.847" v="1166" actId="1076"/>
        <pc:sldMkLst>
          <pc:docMk/>
          <pc:sldMk cId="2028574281" sldId="1533"/>
        </pc:sldMkLst>
      </pc:sldChg>
    </pc:docChg>
  </pc:docChgLst>
  <pc:docChgLst>
    <pc:chgData name="nirajthakurxyz0933@outlook.com" userId="5de401e978417caa" providerId="Windows Live" clId="Web-{06300BFD-A405-8781-37B6-416FA406EA42}"/>
    <pc:docChg chg="modSld">
      <pc:chgData name="nirajthakurxyz0933@outlook.com" userId="5de401e978417caa" providerId="Windows Live" clId="Web-{06300BFD-A405-8781-37B6-416FA406EA42}" dt="2024-10-28T03:31:58.382" v="7" actId="14100"/>
      <pc:docMkLst>
        <pc:docMk/>
      </pc:docMkLst>
      <pc:sldChg chg="modSp">
        <pc:chgData name="nirajthakurxyz0933@outlook.com" userId="5de401e978417caa" providerId="Windows Live" clId="Web-{06300BFD-A405-8781-37B6-416FA406EA42}" dt="2024-10-28T03:31:58.382" v="7" actId="14100"/>
        <pc:sldMkLst>
          <pc:docMk/>
          <pc:sldMk cId="1158801435" sldId="1528"/>
        </pc:sldMkLst>
      </pc:sldChg>
    </pc:docChg>
  </pc:docChgLst>
  <pc:docChgLst>
    <pc:chgData name="Prabhjot Singh" userId="a695ec22ab1f4445" providerId="Windows Live" clId="Web-{BB065E9D-5043-4503-1A1A-40BB8812512C}"/>
    <pc:docChg chg="delSld modSection">
      <pc:chgData name="Prabhjot Singh" userId="a695ec22ab1f4445" providerId="Windows Live" clId="Web-{BB065E9D-5043-4503-1A1A-40BB8812512C}" dt="2024-12-30T10:01:02.803" v="1"/>
      <pc:docMkLst>
        <pc:docMk/>
      </pc:docMkLst>
      <pc:sldChg chg="del">
        <pc:chgData name="Prabhjot Singh" userId="a695ec22ab1f4445" providerId="Windows Live" clId="Web-{BB065E9D-5043-4503-1A1A-40BB8812512C}" dt="2024-12-30T10:01:02.803" v="1"/>
        <pc:sldMkLst>
          <pc:docMk/>
          <pc:sldMk cId="705195678" sldId="1537"/>
        </pc:sldMkLst>
      </pc:sldChg>
      <pc:sldChg chg="del">
        <pc:chgData name="Prabhjot Singh" userId="a695ec22ab1f4445" providerId="Windows Live" clId="Web-{BB065E9D-5043-4503-1A1A-40BB8812512C}" dt="2024-12-30T10:01:01.381" v="0"/>
        <pc:sldMkLst>
          <pc:docMk/>
          <pc:sldMk cId="3172920948" sldId="1540"/>
        </pc:sldMkLst>
      </pc:sldChg>
    </pc:docChg>
  </pc:docChgLst>
  <pc:docChgLst>
    <pc:chgData name="Insha Ahmed" userId="e66d2f0dd335ece8" providerId="Windows Live" clId="Web-{1FAF76A3-9F5D-5A14-E235-4076FCE2B0E2}"/>
    <pc:docChg chg="addSld modSld sldOrd modSection">
      <pc:chgData name="Insha Ahmed" userId="e66d2f0dd335ece8" providerId="Windows Live" clId="Web-{1FAF76A3-9F5D-5A14-E235-4076FCE2B0E2}" dt="2025-01-09T05:49:29.337" v="252" actId="20577"/>
      <pc:docMkLst>
        <pc:docMk/>
      </pc:docMkLst>
      <pc:sldChg chg="addSp modSp">
        <pc:chgData name="Insha Ahmed" userId="e66d2f0dd335ece8" providerId="Windows Live" clId="Web-{1FAF76A3-9F5D-5A14-E235-4076FCE2B0E2}" dt="2025-01-09T05:38:19.118" v="189" actId="14100"/>
        <pc:sldMkLst>
          <pc:docMk/>
          <pc:sldMk cId="1545275339" sldId="1530"/>
        </pc:sldMkLst>
        <pc:picChg chg="add mod">
          <ac:chgData name="Insha Ahmed" userId="e66d2f0dd335ece8" providerId="Windows Live" clId="Web-{1FAF76A3-9F5D-5A14-E235-4076FCE2B0E2}" dt="2025-01-09T05:38:19.118" v="189" actId="14100"/>
          <ac:picMkLst>
            <pc:docMk/>
            <pc:sldMk cId="1545275339" sldId="1530"/>
            <ac:picMk id="3" creationId="{CEE4EF58-A92E-8094-EACC-7D2CA96F65EA}"/>
          </ac:picMkLst>
        </pc:picChg>
      </pc:sldChg>
      <pc:sldChg chg="addSp delSp modSp add replId">
        <pc:chgData name="Insha Ahmed" userId="e66d2f0dd335ece8" providerId="Windows Live" clId="Web-{1FAF76A3-9F5D-5A14-E235-4076FCE2B0E2}" dt="2025-01-09T00:10:20.035" v="183" actId="20577"/>
        <pc:sldMkLst>
          <pc:docMk/>
          <pc:sldMk cId="2146390866" sldId="1542"/>
        </pc:sldMkLst>
        <pc:spChg chg="mod">
          <ac:chgData name="Insha Ahmed" userId="e66d2f0dd335ece8" providerId="Windows Live" clId="Web-{1FAF76A3-9F5D-5A14-E235-4076FCE2B0E2}" dt="2025-01-08T21:38:18.799" v="41" actId="14100"/>
          <ac:spMkLst>
            <pc:docMk/>
            <pc:sldMk cId="2146390866" sldId="1542"/>
            <ac:spMk id="6" creationId="{0690AEC8-673E-1C5A-5D44-CFF7241E0785}"/>
          </ac:spMkLst>
        </pc:spChg>
        <pc:spChg chg="mod">
          <ac:chgData name="Insha Ahmed" userId="e66d2f0dd335ece8" providerId="Windows Live" clId="Web-{1FAF76A3-9F5D-5A14-E235-4076FCE2B0E2}" dt="2025-01-09T00:10:20.035" v="183" actId="20577"/>
          <ac:spMkLst>
            <pc:docMk/>
            <pc:sldMk cId="2146390866" sldId="1542"/>
            <ac:spMk id="8" creationId="{EFE0E607-4616-3836-4BAB-F01BD4B25855}"/>
          </ac:spMkLst>
        </pc:spChg>
        <pc:picChg chg="add del mod">
          <ac:chgData name="Insha Ahmed" userId="e66d2f0dd335ece8" providerId="Windows Live" clId="Web-{1FAF76A3-9F5D-5A14-E235-4076FCE2B0E2}" dt="2025-01-08T23:32:33.734" v="43"/>
          <ac:picMkLst>
            <pc:docMk/>
            <pc:sldMk cId="2146390866" sldId="1542"/>
            <ac:picMk id="3" creationId="{040A061A-7EF4-F690-3EDF-1D441C19A4FB}"/>
          </ac:picMkLst>
        </pc:picChg>
        <pc:picChg chg="del">
          <ac:chgData name="Insha Ahmed" userId="e66d2f0dd335ece8" providerId="Windows Live" clId="Web-{1FAF76A3-9F5D-5A14-E235-4076FCE2B0E2}" dt="2025-01-08T14:38:30.141" v="1"/>
          <ac:picMkLst>
            <pc:docMk/>
            <pc:sldMk cId="2146390866" sldId="1542"/>
            <ac:picMk id="3" creationId="{BFE20F5F-3D4A-A534-2179-E41DB53E850D}"/>
          </ac:picMkLst>
        </pc:picChg>
        <pc:picChg chg="add mod">
          <ac:chgData name="Insha Ahmed" userId="e66d2f0dd335ece8" providerId="Windows Live" clId="Web-{1FAF76A3-9F5D-5A14-E235-4076FCE2B0E2}" dt="2025-01-08T23:58:14.991" v="93" actId="14100"/>
          <ac:picMkLst>
            <pc:docMk/>
            <pc:sldMk cId="2146390866" sldId="1542"/>
            <ac:picMk id="4" creationId="{F64C4B63-3193-95EE-517A-9560137F8D54}"/>
          </ac:picMkLst>
        </pc:picChg>
        <pc:picChg chg="del">
          <ac:chgData name="Insha Ahmed" userId="e66d2f0dd335ece8" providerId="Windows Live" clId="Web-{1FAF76A3-9F5D-5A14-E235-4076FCE2B0E2}" dt="2025-01-08T23:54:50.285" v="59"/>
          <ac:picMkLst>
            <pc:docMk/>
            <pc:sldMk cId="2146390866" sldId="1542"/>
            <ac:picMk id="5" creationId="{9CD04BF5-D1D7-9A0A-1EB8-8B6FF1CC495C}"/>
          </ac:picMkLst>
        </pc:picChg>
      </pc:sldChg>
      <pc:sldChg chg="addSp delSp modSp add ord replId">
        <pc:chgData name="Insha Ahmed" userId="e66d2f0dd335ece8" providerId="Windows Live" clId="Web-{1FAF76A3-9F5D-5A14-E235-4076FCE2B0E2}" dt="2025-01-09T05:46:55.630" v="217" actId="1076"/>
        <pc:sldMkLst>
          <pc:docMk/>
          <pc:sldMk cId="4123934002" sldId="1543"/>
        </pc:sldMkLst>
        <pc:spChg chg="mod">
          <ac:chgData name="Insha Ahmed" userId="e66d2f0dd335ece8" providerId="Windows Live" clId="Web-{1FAF76A3-9F5D-5A14-E235-4076FCE2B0E2}" dt="2025-01-09T05:46:04.847" v="212" actId="20577"/>
          <ac:spMkLst>
            <pc:docMk/>
            <pc:sldMk cId="4123934002" sldId="1543"/>
            <ac:spMk id="6" creationId="{0690AEC8-673E-1C5A-5D44-CFF7241E0785}"/>
          </ac:spMkLst>
        </pc:spChg>
        <pc:spChg chg="del mod">
          <ac:chgData name="Insha Ahmed" userId="e66d2f0dd335ece8" providerId="Windows Live" clId="Web-{1FAF76A3-9F5D-5A14-E235-4076FCE2B0E2}" dt="2025-01-09T05:46:41.411" v="214"/>
          <ac:spMkLst>
            <pc:docMk/>
            <pc:sldMk cId="4123934002" sldId="1543"/>
            <ac:spMk id="8" creationId="{EFE0E607-4616-3836-4BAB-F01BD4B25855}"/>
          </ac:spMkLst>
        </pc:spChg>
        <pc:picChg chg="add mod">
          <ac:chgData name="Insha Ahmed" userId="e66d2f0dd335ece8" providerId="Windows Live" clId="Web-{1FAF76A3-9F5D-5A14-E235-4076FCE2B0E2}" dt="2025-01-09T05:46:55.630" v="217" actId="1076"/>
          <ac:picMkLst>
            <pc:docMk/>
            <pc:sldMk cId="4123934002" sldId="1543"/>
            <ac:picMk id="3" creationId="{85F614B3-2CF5-ED55-E381-9CD911FD72BB}"/>
          </ac:picMkLst>
        </pc:picChg>
        <pc:picChg chg="del">
          <ac:chgData name="Insha Ahmed" userId="e66d2f0dd335ece8" providerId="Windows Live" clId="Web-{1FAF76A3-9F5D-5A14-E235-4076FCE2B0E2}" dt="2025-01-08T23:58:59.991" v="98"/>
          <ac:picMkLst>
            <pc:docMk/>
            <pc:sldMk cId="4123934002" sldId="1543"/>
            <ac:picMk id="4" creationId="{F64C4B63-3193-95EE-517A-9560137F8D54}"/>
          </ac:picMkLst>
        </pc:picChg>
      </pc:sldChg>
      <pc:sldChg chg="addSp modSp add replId">
        <pc:chgData name="Insha Ahmed" userId="e66d2f0dd335ece8" providerId="Windows Live" clId="Web-{1FAF76A3-9F5D-5A14-E235-4076FCE2B0E2}" dt="2025-01-09T00:09:48.676" v="178" actId="14100"/>
        <pc:sldMkLst>
          <pc:docMk/>
          <pc:sldMk cId="1453370413" sldId="1544"/>
        </pc:sldMkLst>
        <pc:spChg chg="mod">
          <ac:chgData name="Insha Ahmed" userId="e66d2f0dd335ece8" providerId="Windows Live" clId="Web-{1FAF76A3-9F5D-5A14-E235-4076FCE2B0E2}" dt="2025-01-09T00:01:17.368" v="107" actId="20577"/>
          <ac:spMkLst>
            <pc:docMk/>
            <pc:sldMk cId="1453370413" sldId="1544"/>
            <ac:spMk id="6" creationId="{0690AEC8-673E-1C5A-5D44-CFF7241E0785}"/>
          </ac:spMkLst>
        </pc:spChg>
        <pc:spChg chg="mod">
          <ac:chgData name="Insha Ahmed" userId="e66d2f0dd335ece8" providerId="Windows Live" clId="Web-{1FAF76A3-9F5D-5A14-E235-4076FCE2B0E2}" dt="2025-01-09T00:09:38.769" v="177" actId="14100"/>
          <ac:spMkLst>
            <pc:docMk/>
            <pc:sldMk cId="1453370413" sldId="1544"/>
            <ac:spMk id="8" creationId="{EFE0E607-4616-3836-4BAB-F01BD4B25855}"/>
          </ac:spMkLst>
        </pc:spChg>
        <pc:picChg chg="add mod">
          <ac:chgData name="Insha Ahmed" userId="e66d2f0dd335ece8" providerId="Windows Live" clId="Web-{1FAF76A3-9F5D-5A14-E235-4076FCE2B0E2}" dt="2025-01-09T00:09:48.676" v="178" actId="14100"/>
          <ac:picMkLst>
            <pc:docMk/>
            <pc:sldMk cId="1453370413" sldId="1544"/>
            <ac:picMk id="3" creationId="{C9DA93E1-365C-30C3-1259-BA55C79350CC}"/>
          </ac:picMkLst>
        </pc:picChg>
      </pc:sldChg>
      <pc:sldChg chg="modSp add replId">
        <pc:chgData name="Insha Ahmed" userId="e66d2f0dd335ece8" providerId="Windows Live" clId="Web-{1FAF76A3-9F5D-5A14-E235-4076FCE2B0E2}" dt="2025-01-09T05:49:29.337" v="252" actId="20577"/>
        <pc:sldMkLst>
          <pc:docMk/>
          <pc:sldMk cId="3979850801" sldId="1545"/>
        </pc:sldMkLst>
        <pc:spChg chg="mod">
          <ac:chgData name="Insha Ahmed" userId="e66d2f0dd335ece8" providerId="Windows Live" clId="Web-{1FAF76A3-9F5D-5A14-E235-4076FCE2B0E2}" dt="2025-01-09T05:49:29.337" v="252" actId="20577"/>
          <ac:spMkLst>
            <pc:docMk/>
            <pc:sldMk cId="3979850801" sldId="1545"/>
            <ac:spMk id="8" creationId="{EFE0E607-4616-3836-4BAB-F01BD4B25855}"/>
          </ac:spMkLst>
        </pc:spChg>
      </pc:sldChg>
    </pc:docChg>
  </pc:docChgLst>
  <pc:docChgLst>
    <pc:chgData name="nirajthakurxyz0933@outlook.com" userId="5de401e978417caa" providerId="Windows Live" clId="Web-{12EA0769-C6F0-44BB-9CDF-27461D422812}"/>
    <pc:docChg chg="modSld">
      <pc:chgData name="nirajthakurxyz0933@outlook.com" userId="5de401e978417caa" providerId="Windows Live" clId="Web-{12EA0769-C6F0-44BB-9CDF-27461D422812}" dt="2024-10-27T15:27:04.495" v="75" actId="1076"/>
      <pc:docMkLst>
        <pc:docMk/>
      </pc:docMkLst>
      <pc:sldChg chg="addSp delSp modSp">
        <pc:chgData name="nirajthakurxyz0933@outlook.com" userId="5de401e978417caa" providerId="Windows Live" clId="Web-{12EA0769-C6F0-44BB-9CDF-27461D422812}" dt="2024-10-27T15:27:04.495" v="75" actId="1076"/>
        <pc:sldMkLst>
          <pc:docMk/>
          <pc:sldMk cId="2772043054" sldId="1479"/>
        </pc:sldMkLst>
        <pc:spChg chg="add mod">
          <ac:chgData name="nirajthakurxyz0933@outlook.com" userId="5de401e978417caa" providerId="Windows Live" clId="Web-{12EA0769-C6F0-44BB-9CDF-27461D422812}" dt="2024-10-27T15:05:57.145" v="71" actId="1076"/>
          <ac:spMkLst>
            <pc:docMk/>
            <pc:sldMk cId="2772043054" sldId="1479"/>
            <ac:spMk id="3" creationId="{4491B93E-54D7-E6AF-A303-3A6E5C1C577D}"/>
          </ac:spMkLst>
        </pc:spChg>
      </pc:sldChg>
      <pc:sldChg chg="addSp modSp">
        <pc:chgData name="nirajthakurxyz0933@outlook.com" userId="5de401e978417caa" providerId="Windows Live" clId="Web-{12EA0769-C6F0-44BB-9CDF-27461D422812}" dt="2024-10-27T15:01:26.119" v="16" actId="1076"/>
        <pc:sldMkLst>
          <pc:docMk/>
          <pc:sldMk cId="3417938141" sldId="1527"/>
        </pc:sldMkLst>
        <pc:spChg chg="add mod">
          <ac:chgData name="nirajthakurxyz0933@outlook.com" userId="5de401e978417caa" providerId="Windows Live" clId="Web-{12EA0769-C6F0-44BB-9CDF-27461D422812}" dt="2024-10-27T15:01:26.119" v="16" actId="1076"/>
          <ac:spMkLst>
            <pc:docMk/>
            <pc:sldMk cId="3417938141" sldId="1527"/>
            <ac:spMk id="3" creationId="{C632E9C7-0AC6-A57E-C6BD-DFB430BB8C72}"/>
          </ac:spMkLst>
        </pc:spChg>
      </pc:sldChg>
      <pc:sldChg chg="addSp delSp modSp">
        <pc:chgData name="nirajthakurxyz0933@outlook.com" userId="5de401e978417caa" providerId="Windows Live" clId="Web-{12EA0769-C6F0-44BB-9CDF-27461D422812}" dt="2024-10-27T15:03:10.873" v="34" actId="1076"/>
        <pc:sldMkLst>
          <pc:docMk/>
          <pc:sldMk cId="1158801435" sldId="1528"/>
        </pc:sldMkLst>
        <pc:spChg chg="add mod">
          <ac:chgData name="nirajthakurxyz0933@outlook.com" userId="5de401e978417caa" providerId="Windows Live" clId="Web-{12EA0769-C6F0-44BB-9CDF-27461D422812}" dt="2024-10-27T15:03:10.873" v="34" actId="1076"/>
          <ac:spMkLst>
            <pc:docMk/>
            <pc:sldMk cId="1158801435" sldId="1528"/>
            <ac:spMk id="4" creationId="{4FD57244-034E-7D46-49EE-E025EDC717CE}"/>
          </ac:spMkLst>
        </pc:spChg>
      </pc:sldChg>
    </pc:docChg>
  </pc:docChgLst>
  <pc:docChgLst>
    <pc:chgData name="Guest User" providerId="Windows Live" clId="Web-{7D650E48-E2C6-760F-9001-A3DCED6DB137}"/>
    <pc:docChg chg="modSld">
      <pc:chgData name="Guest User" userId="" providerId="Windows Live" clId="Web-{7D650E48-E2C6-760F-9001-A3DCED6DB137}" dt="2024-10-27T10:19:11.222" v="60" actId="20577"/>
      <pc:docMkLst>
        <pc:docMk/>
      </pc:docMkLst>
      <pc:sldChg chg="modSp">
        <pc:chgData name="Guest User" userId="" providerId="Windows Live" clId="Web-{7D650E48-E2C6-760F-9001-A3DCED6DB137}" dt="2024-10-27T10:11:06.110" v="27" actId="20577"/>
        <pc:sldMkLst>
          <pc:docMk/>
          <pc:sldMk cId="3412079155" sldId="1444"/>
        </pc:sldMkLst>
      </pc:sldChg>
      <pc:sldChg chg="modSp">
        <pc:chgData name="Guest User" userId="" providerId="Windows Live" clId="Web-{7D650E48-E2C6-760F-9001-A3DCED6DB137}" dt="2024-10-27T10:11:38.328" v="30" actId="20577"/>
        <pc:sldMkLst>
          <pc:docMk/>
          <pc:sldMk cId="293914571" sldId="1448"/>
        </pc:sldMkLst>
      </pc:sldChg>
      <pc:sldChg chg="modSp">
        <pc:chgData name="Guest User" userId="" providerId="Windows Live" clId="Web-{7D650E48-E2C6-760F-9001-A3DCED6DB137}" dt="2024-10-27T10:11:54.469" v="31" actId="14100"/>
        <pc:sldMkLst>
          <pc:docMk/>
          <pc:sldMk cId="4129809869" sldId="1450"/>
        </pc:sldMkLst>
      </pc:sldChg>
      <pc:sldChg chg="modSp">
        <pc:chgData name="Guest User" userId="" providerId="Windows Live" clId="Web-{7D650E48-E2C6-760F-9001-A3DCED6DB137}" dt="2024-10-27T10:12:24.766" v="37" actId="20577"/>
        <pc:sldMkLst>
          <pc:docMk/>
          <pc:sldMk cId="2593082679" sldId="1454"/>
        </pc:sldMkLst>
      </pc:sldChg>
      <pc:sldChg chg="modSp">
        <pc:chgData name="Guest User" userId="" providerId="Windows Live" clId="Web-{7D650E48-E2C6-760F-9001-A3DCED6DB137}" dt="2024-10-27T10:11:27.313" v="28" actId="14100"/>
        <pc:sldMkLst>
          <pc:docMk/>
          <pc:sldMk cId="901287565" sldId="1466"/>
        </pc:sldMkLst>
      </pc:sldChg>
      <pc:sldChg chg="modSp">
        <pc:chgData name="Guest User" userId="" providerId="Windows Live" clId="Web-{7D650E48-E2C6-760F-9001-A3DCED6DB137}" dt="2024-10-27T10:13:05.126" v="43" actId="1076"/>
        <pc:sldMkLst>
          <pc:docMk/>
          <pc:sldMk cId="608527367" sldId="1467"/>
        </pc:sldMkLst>
      </pc:sldChg>
      <pc:sldChg chg="modSp">
        <pc:chgData name="Guest User" userId="" providerId="Windows Live" clId="Web-{7D650E48-E2C6-760F-9001-A3DCED6DB137}" dt="2024-10-27T10:13:19.407" v="44" actId="1076"/>
        <pc:sldMkLst>
          <pc:docMk/>
          <pc:sldMk cId="3857930370" sldId="1486"/>
        </pc:sldMkLst>
      </pc:sldChg>
      <pc:sldChg chg="modSp">
        <pc:chgData name="Guest User" userId="" providerId="Windows Live" clId="Web-{7D650E48-E2C6-760F-9001-A3DCED6DB137}" dt="2024-10-27T10:17:57.706" v="51" actId="20577"/>
        <pc:sldMkLst>
          <pc:docMk/>
          <pc:sldMk cId="697246459" sldId="1489"/>
        </pc:sldMkLst>
      </pc:sldChg>
      <pc:sldChg chg="modSp">
        <pc:chgData name="Guest User" userId="" providerId="Windows Live" clId="Web-{7D650E48-E2C6-760F-9001-A3DCED6DB137}" dt="2024-10-27T10:18:28.440" v="57" actId="20577"/>
        <pc:sldMkLst>
          <pc:docMk/>
          <pc:sldMk cId="1083389611" sldId="1490"/>
        </pc:sldMkLst>
      </pc:sldChg>
      <pc:sldChg chg="modSp">
        <pc:chgData name="Guest User" userId="" providerId="Windows Live" clId="Web-{7D650E48-E2C6-760F-9001-A3DCED6DB137}" dt="2024-10-27T10:17:37.112" v="46" actId="1076"/>
        <pc:sldMkLst>
          <pc:docMk/>
          <pc:sldMk cId="3060491760" sldId="1496"/>
        </pc:sldMkLst>
      </pc:sldChg>
      <pc:sldChg chg="modSp">
        <pc:chgData name="Guest User" userId="" providerId="Windows Live" clId="Web-{7D650E48-E2C6-760F-9001-A3DCED6DB137}" dt="2024-10-27T10:12:00.985" v="32" actId="1076"/>
        <pc:sldMkLst>
          <pc:docMk/>
          <pc:sldMk cId="2945833014" sldId="1515"/>
        </pc:sldMkLst>
      </pc:sldChg>
      <pc:sldChg chg="modSp">
        <pc:chgData name="Guest User" userId="" providerId="Windows Live" clId="Web-{7D650E48-E2C6-760F-9001-A3DCED6DB137}" dt="2024-10-27T10:12:41.329" v="39" actId="20577"/>
        <pc:sldMkLst>
          <pc:docMk/>
          <pc:sldMk cId="4245999011" sldId="1516"/>
        </pc:sldMkLst>
      </pc:sldChg>
      <pc:sldChg chg="modSp">
        <pc:chgData name="Guest User" userId="" providerId="Windows Live" clId="Web-{7D650E48-E2C6-760F-9001-A3DCED6DB137}" dt="2024-10-27T10:10:06.781" v="0" actId="14100"/>
        <pc:sldMkLst>
          <pc:docMk/>
          <pc:sldMk cId="3809219475" sldId="1520"/>
        </pc:sldMkLst>
      </pc:sldChg>
      <pc:sldChg chg="modSp">
        <pc:chgData name="Guest User" userId="" providerId="Windows Live" clId="Web-{7D650E48-E2C6-760F-9001-A3DCED6DB137}" dt="2024-10-27T10:10:19.375" v="2" actId="14100"/>
        <pc:sldMkLst>
          <pc:docMk/>
          <pc:sldMk cId="1489303118" sldId="1521"/>
        </pc:sldMkLst>
      </pc:sldChg>
      <pc:sldChg chg="modSp">
        <pc:chgData name="Guest User" userId="" providerId="Windows Live" clId="Web-{7D650E48-E2C6-760F-9001-A3DCED6DB137}" dt="2024-10-27T10:10:30.781" v="3" actId="1076"/>
        <pc:sldMkLst>
          <pc:docMk/>
          <pc:sldMk cId="2499443027" sldId="1522"/>
        </pc:sldMkLst>
      </pc:sldChg>
      <pc:sldChg chg="modSp">
        <pc:chgData name="Guest User" userId="" providerId="Windows Live" clId="Web-{7D650E48-E2C6-760F-9001-A3DCED6DB137}" dt="2024-10-27T10:19:11.222" v="60" actId="20577"/>
        <pc:sldMkLst>
          <pc:docMk/>
          <pc:sldMk cId="2108283974" sldId="1523"/>
        </pc:sldMkLst>
      </pc:sldChg>
    </pc:docChg>
  </pc:docChgLst>
  <pc:docChgLst>
    <pc:chgData name="Arpit Sehgal" userId="f004882aa4667115" providerId="Windows Live" clId="Web-{F1DEA4D5-D1AA-1750-5095-413BE8C5B116}"/>
    <pc:docChg chg="modSld">
      <pc:chgData name="Arpit Sehgal" userId="f004882aa4667115" providerId="Windows Live" clId="Web-{F1DEA4D5-D1AA-1750-5095-413BE8C5B116}" dt="2025-01-07T14:45:47.125" v="0" actId="14100"/>
      <pc:docMkLst>
        <pc:docMk/>
      </pc:docMkLst>
      <pc:sldChg chg="modSp">
        <pc:chgData name="Arpit Sehgal" userId="f004882aa4667115" providerId="Windows Live" clId="Web-{F1DEA4D5-D1AA-1750-5095-413BE8C5B116}" dt="2025-01-07T14:45:47.125" v="0" actId="14100"/>
        <pc:sldMkLst>
          <pc:docMk/>
          <pc:sldMk cId="3417938141" sldId="1527"/>
        </pc:sldMkLst>
        <pc:picChg chg="mod">
          <ac:chgData name="Arpit Sehgal" userId="f004882aa4667115" providerId="Windows Live" clId="Web-{F1DEA4D5-D1AA-1750-5095-413BE8C5B116}" dt="2025-01-07T14:45:47.125" v="0" actId="14100"/>
          <ac:picMkLst>
            <pc:docMk/>
            <pc:sldMk cId="3417938141" sldId="1527"/>
            <ac:picMk id="2" creationId="{F8794F75-88EF-46E7-3150-0491B4875090}"/>
          </ac:picMkLst>
        </pc:picChg>
      </pc:sldChg>
    </pc:docChg>
  </pc:docChgLst>
  <pc:docChgLst>
    <pc:chgData name="nirajthakurxyz0933@outlook.com" userId="5de401e978417caa" providerId="Windows Live" clId="Web-{116A0C3D-5994-54E9-0AB8-187638CC4692}"/>
    <pc:docChg chg="modSld">
      <pc:chgData name="nirajthakurxyz0933@outlook.com" userId="5de401e978417caa" providerId="Windows Live" clId="Web-{116A0C3D-5994-54E9-0AB8-187638CC4692}" dt="2024-10-28T05:15:57.359" v="60" actId="14100"/>
      <pc:docMkLst>
        <pc:docMk/>
      </pc:docMkLst>
      <pc:sldChg chg="modSp">
        <pc:chgData name="nirajthakurxyz0933@outlook.com" userId="5de401e978417caa" providerId="Windows Live" clId="Web-{116A0C3D-5994-54E9-0AB8-187638CC4692}" dt="2024-10-28T05:15:57.359" v="60" actId="14100"/>
        <pc:sldMkLst>
          <pc:docMk/>
          <pc:sldMk cId="3417938141" sldId="1527"/>
        </pc:sldMkLst>
        <pc:spChg chg="mod">
          <ac:chgData name="nirajthakurxyz0933@outlook.com" userId="5de401e978417caa" providerId="Windows Live" clId="Web-{116A0C3D-5994-54E9-0AB8-187638CC4692}" dt="2024-10-28T05:15:57.359" v="60" actId="14100"/>
          <ac:spMkLst>
            <pc:docMk/>
            <pc:sldMk cId="3417938141" sldId="1527"/>
            <ac:spMk id="3" creationId="{C632E9C7-0AC6-A57E-C6BD-DFB430BB8C72}"/>
          </ac:spMkLst>
        </pc:spChg>
      </pc:sldChg>
      <pc:sldChg chg="modSp">
        <pc:chgData name="nirajthakurxyz0933@outlook.com" userId="5de401e978417caa" providerId="Windows Live" clId="Web-{116A0C3D-5994-54E9-0AB8-187638CC4692}" dt="2024-10-28T05:12:35.072" v="49" actId="1076"/>
        <pc:sldMkLst>
          <pc:docMk/>
          <pc:sldMk cId="1158801435" sldId="1528"/>
        </pc:sldMkLst>
        <pc:spChg chg="mod">
          <ac:chgData name="nirajthakurxyz0933@outlook.com" userId="5de401e978417caa" providerId="Windows Live" clId="Web-{116A0C3D-5994-54E9-0AB8-187638CC4692}" dt="2024-10-28T05:12:35.072" v="49" actId="1076"/>
          <ac:spMkLst>
            <pc:docMk/>
            <pc:sldMk cId="1158801435" sldId="1528"/>
            <ac:spMk id="4" creationId="{4FD57244-034E-7D46-49EE-E025EDC717CE}"/>
          </ac:spMkLst>
        </pc:spChg>
      </pc:sldChg>
    </pc:docChg>
  </pc:docChgLst>
  <pc:docChgLst>
    <pc:chgData name="nirajthakurxyz0933@outlook.com" userId="5de401e978417caa" providerId="Windows Live" clId="Web-{257D1048-BCA7-C49F-106F-6C38615A9839}"/>
    <pc:docChg chg="addSld modSld">
      <pc:chgData name="nirajthakurxyz0933@outlook.com" userId="5de401e978417caa" providerId="Windows Live" clId="Web-{257D1048-BCA7-C49F-106F-6C38615A9839}" dt="2024-10-28T03:31:06.932" v="911" actId="1076"/>
      <pc:docMkLst>
        <pc:docMk/>
      </pc:docMkLst>
      <pc:sldChg chg="addSp delSp modSp">
        <pc:chgData name="nirajthakurxyz0933@outlook.com" userId="5de401e978417caa" providerId="Windows Live" clId="Web-{257D1048-BCA7-C49F-106F-6C38615A9839}" dt="2024-10-28T03:10:12.230" v="838" actId="1076"/>
        <pc:sldMkLst>
          <pc:docMk/>
          <pc:sldMk cId="2772043054" sldId="1479"/>
        </pc:sldMkLst>
        <pc:spChg chg="mod">
          <ac:chgData name="nirajthakurxyz0933@outlook.com" userId="5de401e978417caa" providerId="Windows Live" clId="Web-{257D1048-BCA7-C49F-106F-6C38615A9839}" dt="2024-10-28T03:09:54.714" v="836" actId="1076"/>
          <ac:spMkLst>
            <pc:docMk/>
            <pc:sldMk cId="2772043054" sldId="1479"/>
            <ac:spMk id="3" creationId="{4491B93E-54D7-E6AF-A303-3A6E5C1C577D}"/>
          </ac:spMkLst>
        </pc:spChg>
        <pc:picChg chg="add mod">
          <ac:chgData name="nirajthakurxyz0933@outlook.com" userId="5de401e978417caa" providerId="Windows Live" clId="Web-{257D1048-BCA7-C49F-106F-6C38615A9839}" dt="2024-10-28T02:50:26.906" v="13" actId="1076"/>
          <ac:picMkLst>
            <pc:docMk/>
            <pc:sldMk cId="2772043054" sldId="1479"/>
            <ac:picMk id="2" creationId="{8294B8B4-4C4B-074B-F229-40C1B4D1DF19}"/>
          </ac:picMkLst>
        </pc:picChg>
        <pc:picChg chg="add mod">
          <ac:chgData name="nirajthakurxyz0933@outlook.com" userId="5de401e978417caa" providerId="Windows Live" clId="Web-{257D1048-BCA7-C49F-106F-6C38615A9839}" dt="2024-10-28T03:10:10.777" v="837" actId="1076"/>
          <ac:picMkLst>
            <pc:docMk/>
            <pc:sldMk cId="2772043054" sldId="1479"/>
            <ac:picMk id="5" creationId="{80C872AD-CE9B-C15E-CD71-DD4F67EEBF23}"/>
          </ac:picMkLst>
        </pc:picChg>
        <pc:picChg chg="add mod">
          <ac:chgData name="nirajthakurxyz0933@outlook.com" userId="5de401e978417caa" providerId="Windows Live" clId="Web-{257D1048-BCA7-C49F-106F-6C38615A9839}" dt="2024-10-28T03:10:12.230" v="838" actId="1076"/>
          <ac:picMkLst>
            <pc:docMk/>
            <pc:sldMk cId="2772043054" sldId="1479"/>
            <ac:picMk id="6" creationId="{D63C3A13-17A1-AEFE-26A7-2070D1BB5CEF}"/>
          </ac:picMkLst>
        </pc:picChg>
      </pc:sldChg>
      <pc:sldChg chg="addSp delSp modSp">
        <pc:chgData name="nirajthakurxyz0933@outlook.com" userId="5de401e978417caa" providerId="Windows Live" clId="Web-{257D1048-BCA7-C49F-106F-6C38615A9839}" dt="2024-10-28T03:09:30.947" v="833" actId="20577"/>
        <pc:sldMkLst>
          <pc:docMk/>
          <pc:sldMk cId="1113068103" sldId="1482"/>
        </pc:sldMkLst>
      </pc:sldChg>
      <pc:sldChg chg="addSp delSp modSp">
        <pc:chgData name="nirajthakurxyz0933@outlook.com" userId="5de401e978417caa" providerId="Windows Live" clId="Web-{257D1048-BCA7-C49F-106F-6C38615A9839}" dt="2024-10-28T03:29:51.726" v="902" actId="14100"/>
        <pc:sldMkLst>
          <pc:docMk/>
          <pc:sldMk cId="3417938141" sldId="1527"/>
        </pc:sldMkLst>
      </pc:sldChg>
      <pc:sldChg chg="addSp delSp modSp">
        <pc:chgData name="nirajthakurxyz0933@outlook.com" userId="5de401e978417caa" providerId="Windows Live" clId="Web-{257D1048-BCA7-C49F-106F-6C38615A9839}" dt="2024-10-28T03:31:06.932" v="911" actId="1076"/>
        <pc:sldMkLst>
          <pc:docMk/>
          <pc:sldMk cId="1158801435" sldId="1528"/>
        </pc:sldMkLst>
        <pc:spChg chg="mod">
          <ac:chgData name="nirajthakurxyz0933@outlook.com" userId="5de401e978417caa" providerId="Windows Live" clId="Web-{257D1048-BCA7-C49F-106F-6C38615A9839}" dt="2024-10-28T03:20:51.644" v="859" actId="14100"/>
          <ac:spMkLst>
            <pc:docMk/>
            <pc:sldMk cId="1158801435" sldId="1528"/>
            <ac:spMk id="4" creationId="{4FD57244-034E-7D46-49EE-E025EDC717CE}"/>
          </ac:spMkLst>
        </pc:spChg>
      </pc:sldChg>
      <pc:sldChg chg="addSp delSp modSp add replId">
        <pc:chgData name="nirajthakurxyz0933@outlook.com" userId="5de401e978417caa" providerId="Windows Live" clId="Web-{257D1048-BCA7-C49F-106F-6C38615A9839}" dt="2024-10-28T03:00:04.380" v="64" actId="1076"/>
        <pc:sldMkLst>
          <pc:docMk/>
          <pc:sldMk cId="3989989603" sldId="1529"/>
        </pc:sldMkLst>
        <pc:spChg chg="add mod">
          <ac:chgData name="nirajthakurxyz0933@outlook.com" userId="5de401e978417caa" providerId="Windows Live" clId="Web-{257D1048-BCA7-C49F-106F-6C38615A9839}" dt="2024-10-28T03:00:04.380" v="64" actId="1076"/>
          <ac:spMkLst>
            <pc:docMk/>
            <pc:sldMk cId="3989989603" sldId="1529"/>
            <ac:spMk id="2" creationId="{DB33F24F-CAFC-378B-0B76-D0407BCC7D3D}"/>
          </ac:spMkLst>
        </pc:spChg>
      </pc:sldChg>
    </pc:docChg>
  </pc:docChgLst>
  <pc:docChgLst>
    <pc:chgData name="Prabhjot Singh" userId="a695ec22ab1f4445" providerId="Windows Live" clId="Web-{5C8875FF-4E8A-5290-4892-4446495DAB9E}"/>
    <pc:docChg chg="addSld delSld modSld sldOrd modSection">
      <pc:chgData name="Prabhjot Singh" userId="a695ec22ab1f4445" providerId="Windows Live" clId="Web-{5C8875FF-4E8A-5290-4892-4446495DAB9E}" dt="2024-12-30T09:51:20.418" v="337" actId="14100"/>
      <pc:docMkLst>
        <pc:docMk/>
      </pc:docMkLst>
      <pc:sldChg chg="modSp">
        <pc:chgData name="Prabhjot Singh" userId="a695ec22ab1f4445" providerId="Windows Live" clId="Web-{5C8875FF-4E8A-5290-4892-4446495DAB9E}" dt="2024-12-30T09:10:56.303" v="130" actId="20577"/>
        <pc:sldMkLst>
          <pc:docMk/>
          <pc:sldMk cId="798131645" sldId="790"/>
        </pc:sldMkLst>
        <pc:spChg chg="mod">
          <ac:chgData name="Prabhjot Singh" userId="a695ec22ab1f4445" providerId="Windows Live" clId="Web-{5C8875FF-4E8A-5290-4892-4446495DAB9E}" dt="2024-12-30T09:10:56.303" v="130" actId="20577"/>
          <ac:spMkLst>
            <pc:docMk/>
            <pc:sldMk cId="798131645" sldId="790"/>
            <ac:spMk id="3" creationId="{C5FC4070-C767-D9C1-312F-A55B3DB05C36}"/>
          </ac:spMkLst>
        </pc:spChg>
      </pc:sldChg>
      <pc:sldChg chg="addSp delSp modSp">
        <pc:chgData name="Prabhjot Singh" userId="a695ec22ab1f4445" providerId="Windows Live" clId="Web-{5C8875FF-4E8A-5290-4892-4446495DAB9E}" dt="2024-12-30T09:39:11.299" v="220" actId="20577"/>
        <pc:sldMkLst>
          <pc:docMk/>
          <pc:sldMk cId="4078205522" sldId="1433"/>
        </pc:sldMkLst>
        <pc:spChg chg="mod">
          <ac:chgData name="Prabhjot Singh" userId="a695ec22ab1f4445" providerId="Windows Live" clId="Web-{5C8875FF-4E8A-5290-4892-4446495DAB9E}" dt="2024-12-30T09:39:11.299" v="220" actId="20577"/>
          <ac:spMkLst>
            <pc:docMk/>
            <pc:sldMk cId="4078205522" sldId="1433"/>
            <ac:spMk id="6" creationId="{17ED5E07-668F-B64B-AC70-80F1B0F49C45}"/>
          </ac:spMkLst>
        </pc:spChg>
        <pc:picChg chg="add del mod">
          <ac:chgData name="Prabhjot Singh" userId="a695ec22ab1f4445" providerId="Windows Live" clId="Web-{5C8875FF-4E8A-5290-4892-4446495DAB9E}" dt="2024-12-30T09:31:34.534" v="199" actId="14100"/>
          <ac:picMkLst>
            <pc:docMk/>
            <pc:sldMk cId="4078205522" sldId="1433"/>
            <ac:picMk id="3" creationId="{72F67EE6-87B0-DCB0-815C-0E83E4066F11}"/>
          </ac:picMkLst>
        </pc:picChg>
        <pc:picChg chg="add del mod">
          <ac:chgData name="Prabhjot Singh" userId="a695ec22ab1f4445" providerId="Windows Live" clId="Web-{5C8875FF-4E8A-5290-4892-4446495DAB9E}" dt="2024-12-30T09:32:16.191" v="207" actId="14100"/>
          <ac:picMkLst>
            <pc:docMk/>
            <pc:sldMk cId="4078205522" sldId="1433"/>
            <ac:picMk id="4" creationId="{D195BA0E-ADEF-43DF-1263-990D86B4A68D}"/>
          </ac:picMkLst>
        </pc:picChg>
        <pc:picChg chg="add mod">
          <ac:chgData name="Prabhjot Singh" userId="a695ec22ab1f4445" providerId="Windows Live" clId="Web-{5C8875FF-4E8A-5290-4892-4446495DAB9E}" dt="2024-12-30T09:31:47.956" v="203" actId="14100"/>
          <ac:picMkLst>
            <pc:docMk/>
            <pc:sldMk cId="4078205522" sldId="1433"/>
            <ac:picMk id="5" creationId="{5B65227E-3794-AE72-0863-9371C8D54EB3}"/>
          </ac:picMkLst>
        </pc:picChg>
        <pc:picChg chg="add del mod">
          <ac:chgData name="Prabhjot Singh" userId="a695ec22ab1f4445" providerId="Windows Live" clId="Web-{5C8875FF-4E8A-5290-4892-4446495DAB9E}" dt="2024-12-30T09:31:42.268" v="200" actId="14100"/>
          <ac:picMkLst>
            <pc:docMk/>
            <pc:sldMk cId="4078205522" sldId="1433"/>
            <ac:picMk id="8" creationId="{60217C86-0D68-ECAC-A064-B29A7210FA7D}"/>
          </ac:picMkLst>
        </pc:picChg>
      </pc:sldChg>
      <pc:sldChg chg="addSp modSp">
        <pc:chgData name="Prabhjot Singh" userId="a695ec22ab1f4445" providerId="Windows Live" clId="Web-{5C8875FF-4E8A-5290-4892-4446495DAB9E}" dt="2024-12-30T09:46:14.798" v="262"/>
        <pc:sldMkLst>
          <pc:docMk/>
          <pc:sldMk cId="2728028187" sldId="1535"/>
        </pc:sldMkLst>
        <pc:spChg chg="mod">
          <ac:chgData name="Prabhjot Singh" userId="a695ec22ab1f4445" providerId="Windows Live" clId="Web-{5C8875FF-4E8A-5290-4892-4446495DAB9E}" dt="2024-12-30T09:00:26.031" v="75" actId="14100"/>
          <ac:spMkLst>
            <pc:docMk/>
            <pc:sldMk cId="2728028187" sldId="1535"/>
            <ac:spMk id="6" creationId="{0690AEC8-673E-1C5A-5D44-CFF7241E0785}"/>
          </ac:spMkLst>
        </pc:spChg>
        <pc:spChg chg="mod">
          <ac:chgData name="Prabhjot Singh" userId="a695ec22ab1f4445" providerId="Windows Live" clId="Web-{5C8875FF-4E8A-5290-4892-4446495DAB9E}" dt="2024-12-30T09:44:40.842" v="239" actId="20577"/>
          <ac:spMkLst>
            <pc:docMk/>
            <pc:sldMk cId="2728028187" sldId="1535"/>
            <ac:spMk id="8" creationId="{EFE0E607-4616-3836-4BAB-F01BD4B25855}"/>
          </ac:spMkLst>
        </pc:spChg>
        <pc:picChg chg="add mod">
          <ac:chgData name="Prabhjot Singh" userId="a695ec22ab1f4445" providerId="Windows Live" clId="Web-{5C8875FF-4E8A-5290-4892-4446495DAB9E}" dt="2024-12-30T09:39:43.426" v="224" actId="14100"/>
          <ac:picMkLst>
            <pc:docMk/>
            <pc:sldMk cId="2728028187" sldId="1535"/>
            <ac:picMk id="3" creationId="{4F67C832-F412-DB03-F75B-283AD34A6E16}"/>
          </ac:picMkLst>
        </pc:picChg>
        <pc:picChg chg="add">
          <ac:chgData name="Prabhjot Singh" userId="a695ec22ab1f4445" providerId="Windows Live" clId="Web-{5C8875FF-4E8A-5290-4892-4446495DAB9E}" dt="2024-12-30T09:46:14.798" v="262"/>
          <ac:picMkLst>
            <pc:docMk/>
            <pc:sldMk cId="2728028187" sldId="1535"/>
            <ac:picMk id="5" creationId="{49D7101A-5129-7D74-930A-2B14CFA5575E}"/>
          </ac:picMkLst>
        </pc:picChg>
      </pc:sldChg>
      <pc:sldChg chg="add ord replId">
        <pc:chgData name="Prabhjot Singh" userId="a695ec22ab1f4445" providerId="Windows Live" clId="Web-{5C8875FF-4E8A-5290-4892-4446495DAB9E}" dt="2024-12-30T08:50:58.199" v="42"/>
        <pc:sldMkLst>
          <pc:docMk/>
          <pc:sldMk cId="705195678" sldId="1537"/>
        </pc:sldMkLst>
      </pc:sldChg>
      <pc:sldChg chg="addSp modSp add replId">
        <pc:chgData name="Prabhjot Singh" userId="a695ec22ab1f4445" providerId="Windows Live" clId="Web-{5C8875FF-4E8A-5290-4892-4446495DAB9E}" dt="2024-12-30T09:51:20.418" v="337" actId="14100"/>
        <pc:sldMkLst>
          <pc:docMk/>
          <pc:sldMk cId="2387853331" sldId="1538"/>
        </pc:sldMkLst>
        <pc:spChg chg="mod">
          <ac:chgData name="Prabhjot Singh" userId="a695ec22ab1f4445" providerId="Windows Live" clId="Web-{5C8875FF-4E8A-5290-4892-4446495DAB9E}" dt="2024-12-30T09:46:52.972" v="268" actId="20577"/>
          <ac:spMkLst>
            <pc:docMk/>
            <pc:sldMk cId="2387853331" sldId="1538"/>
            <ac:spMk id="6" creationId="{0690AEC8-673E-1C5A-5D44-CFF7241E0785}"/>
          </ac:spMkLst>
        </pc:spChg>
        <pc:spChg chg="mod">
          <ac:chgData name="Prabhjot Singh" userId="a695ec22ab1f4445" providerId="Windows Live" clId="Web-{5C8875FF-4E8A-5290-4892-4446495DAB9E}" dt="2024-12-30T09:51:20.418" v="337" actId="14100"/>
          <ac:spMkLst>
            <pc:docMk/>
            <pc:sldMk cId="2387853331" sldId="1538"/>
            <ac:spMk id="8" creationId="{EFE0E607-4616-3836-4BAB-F01BD4B25855}"/>
          </ac:spMkLst>
        </pc:spChg>
        <pc:picChg chg="add mod">
          <ac:chgData name="Prabhjot Singh" userId="a695ec22ab1f4445" providerId="Windows Live" clId="Web-{5C8875FF-4E8A-5290-4892-4446495DAB9E}" dt="2024-12-30T09:46:59.941" v="271" actId="14100"/>
          <ac:picMkLst>
            <pc:docMk/>
            <pc:sldMk cId="2387853331" sldId="1538"/>
            <ac:picMk id="3" creationId="{BFE20F5F-3D4A-A534-2179-E41DB53E850D}"/>
          </ac:picMkLst>
        </pc:picChg>
        <pc:picChg chg="add">
          <ac:chgData name="Prabhjot Singh" userId="a695ec22ab1f4445" providerId="Windows Live" clId="Web-{5C8875FF-4E8A-5290-4892-4446495DAB9E}" dt="2024-12-30T09:46:32.393" v="264"/>
          <ac:picMkLst>
            <pc:docMk/>
            <pc:sldMk cId="2387853331" sldId="1538"/>
            <ac:picMk id="5" creationId="{9CD04BF5-D1D7-9A0A-1EB8-8B6FF1CC495C}"/>
          </ac:picMkLst>
        </pc:picChg>
      </pc:sldChg>
      <pc:sldChg chg="addSp modSp add replId">
        <pc:chgData name="Prabhjot Singh" userId="a695ec22ab1f4445" providerId="Windows Live" clId="Web-{5C8875FF-4E8A-5290-4892-4446495DAB9E}" dt="2024-12-30T09:47:47.411" v="286" actId="20577"/>
        <pc:sldMkLst>
          <pc:docMk/>
          <pc:sldMk cId="3031356862" sldId="1539"/>
        </pc:sldMkLst>
        <pc:spChg chg="mod">
          <ac:chgData name="Prabhjot Singh" userId="a695ec22ab1f4445" providerId="Windows Live" clId="Web-{5C8875FF-4E8A-5290-4892-4446495DAB9E}" dt="2024-12-30T09:45:10.468" v="247" actId="20577"/>
          <ac:spMkLst>
            <pc:docMk/>
            <pc:sldMk cId="3031356862" sldId="1539"/>
            <ac:spMk id="6" creationId="{0690AEC8-673E-1C5A-5D44-CFF7241E0785}"/>
          </ac:spMkLst>
        </pc:spChg>
        <pc:spChg chg="mod">
          <ac:chgData name="Prabhjot Singh" userId="a695ec22ab1f4445" providerId="Windows Live" clId="Web-{5C8875FF-4E8A-5290-4892-4446495DAB9E}" dt="2024-12-30T09:47:47.411" v="286" actId="20577"/>
          <ac:spMkLst>
            <pc:docMk/>
            <pc:sldMk cId="3031356862" sldId="1539"/>
            <ac:spMk id="8" creationId="{EFE0E607-4616-3836-4BAB-F01BD4B25855}"/>
          </ac:spMkLst>
        </pc:spChg>
        <pc:picChg chg="add mod">
          <ac:chgData name="Prabhjot Singh" userId="a695ec22ab1f4445" providerId="Windows Live" clId="Web-{5C8875FF-4E8A-5290-4892-4446495DAB9E}" dt="2024-12-30T09:45:22.750" v="250" actId="14100"/>
          <ac:picMkLst>
            <pc:docMk/>
            <pc:sldMk cId="3031356862" sldId="1539"/>
            <ac:picMk id="3" creationId="{743BF749-6E14-5F2B-BA54-6C997E6AD74A}"/>
          </ac:picMkLst>
        </pc:picChg>
        <pc:picChg chg="add">
          <ac:chgData name="Prabhjot Singh" userId="a695ec22ab1f4445" providerId="Windows Live" clId="Web-{5C8875FF-4E8A-5290-4892-4446495DAB9E}" dt="2024-12-30T09:46:19.753" v="263"/>
          <ac:picMkLst>
            <pc:docMk/>
            <pc:sldMk cId="3031356862" sldId="1539"/>
            <ac:picMk id="5" creationId="{0F45F3F4-D6C2-087C-91B2-99239F40ED2D}"/>
          </ac:picMkLst>
        </pc:picChg>
      </pc:sldChg>
      <pc:sldChg chg="addSp modSp add del ord replId">
        <pc:chgData name="Prabhjot Singh" userId="a695ec22ab1f4445" providerId="Windows Live" clId="Web-{5C8875FF-4E8A-5290-4892-4446495DAB9E}" dt="2024-12-30T09:15:12.531" v="154"/>
        <pc:sldMkLst>
          <pc:docMk/>
          <pc:sldMk cId="558752123" sldId="1540"/>
        </pc:sldMkLst>
      </pc:sldChg>
    </pc:docChg>
  </pc:docChgLst>
  <pc:docChgLst>
    <pc:chgData name="Arpit Sehgal" userId="f004882aa4667115" providerId="Windows Live" clId="Web-{EC3D6189-8E8D-5272-BD5E-52622AC6330F}"/>
    <pc:docChg chg="addSld modSld sldOrd modSection">
      <pc:chgData name="Arpit Sehgal" userId="f004882aa4667115" providerId="Windows Live" clId="Web-{EC3D6189-8E8D-5272-BD5E-52622AC6330F}" dt="2025-01-07T16:05:32.419" v="480" actId="20577"/>
      <pc:docMkLst>
        <pc:docMk/>
      </pc:docMkLst>
      <pc:sldChg chg="delSp modSp">
        <pc:chgData name="Arpit Sehgal" userId="f004882aa4667115" providerId="Windows Live" clId="Web-{EC3D6189-8E8D-5272-BD5E-52622AC6330F}" dt="2025-01-07T15:42:31.980" v="181" actId="1076"/>
        <pc:sldMkLst>
          <pc:docMk/>
          <pc:sldMk cId="2660478520" sldId="1480"/>
        </pc:sldMkLst>
        <pc:graphicFrameChg chg="mod modGraphic">
          <ac:chgData name="Arpit Sehgal" userId="f004882aa4667115" providerId="Windows Live" clId="Web-{EC3D6189-8E8D-5272-BD5E-52622AC6330F}" dt="2025-01-07T15:42:31.980" v="181" actId="1076"/>
          <ac:graphicFrameMkLst>
            <pc:docMk/>
            <pc:sldMk cId="2660478520" sldId="1480"/>
            <ac:graphicFrameMk id="3100" creationId="{C310724E-D96F-9E83-E6B0-47FBB35F915C}"/>
          </ac:graphicFrameMkLst>
        </pc:graphicFrameChg>
      </pc:sldChg>
      <pc:sldChg chg="modSp">
        <pc:chgData name="Arpit Sehgal" userId="f004882aa4667115" providerId="Windows Live" clId="Web-{EC3D6189-8E8D-5272-BD5E-52622AC6330F}" dt="2025-01-07T16:05:32.419" v="480" actId="20577"/>
        <pc:sldMkLst>
          <pc:docMk/>
          <pc:sldMk cId="2299181409" sldId="1532"/>
        </pc:sldMkLst>
        <pc:graphicFrameChg chg="mod modGraphic">
          <ac:chgData name="Arpit Sehgal" userId="f004882aa4667115" providerId="Windows Live" clId="Web-{EC3D6189-8E8D-5272-BD5E-52622AC6330F}" dt="2025-01-07T16:05:32.419" v="480" actId="20577"/>
          <ac:graphicFrameMkLst>
            <pc:docMk/>
            <pc:sldMk cId="2299181409" sldId="1532"/>
            <ac:graphicFrameMk id="3" creationId="{FBD42B3F-6514-AACA-8707-BB8FD51CC79B}"/>
          </ac:graphicFrameMkLst>
        </pc:graphicFrameChg>
      </pc:sldChg>
      <pc:sldChg chg="addSp delSp modSp">
        <pc:chgData name="Arpit Sehgal" userId="f004882aa4667115" providerId="Windows Live" clId="Web-{EC3D6189-8E8D-5272-BD5E-52622AC6330F}" dt="2025-01-07T16:05:00.481" v="467" actId="20577"/>
        <pc:sldMkLst>
          <pc:docMk/>
          <pc:sldMk cId="2028574281" sldId="1533"/>
        </pc:sldMkLst>
        <pc:graphicFrameChg chg="mod modGraphic">
          <ac:chgData name="Arpit Sehgal" userId="f004882aa4667115" providerId="Windows Live" clId="Web-{EC3D6189-8E8D-5272-BD5E-52622AC6330F}" dt="2025-01-07T16:05:00.481" v="467" actId="20577"/>
          <ac:graphicFrameMkLst>
            <pc:docMk/>
            <pc:sldMk cId="2028574281" sldId="1533"/>
            <ac:graphicFrameMk id="5" creationId="{1ACD1008-4798-88FE-5486-CF9962690C81}"/>
          </ac:graphicFrameMkLst>
        </pc:graphicFrameChg>
        <pc:picChg chg="add mod">
          <ac:chgData name="Arpit Sehgal" userId="f004882aa4667115" providerId="Windows Live" clId="Web-{EC3D6189-8E8D-5272-BD5E-52622AC6330F}" dt="2025-01-07T16:03:06.961" v="402" actId="14100"/>
          <ac:picMkLst>
            <pc:docMk/>
            <pc:sldMk cId="2028574281" sldId="1533"/>
            <ac:picMk id="8" creationId="{4F994EB7-CFC7-391A-6732-E8D051D3DA81}"/>
          </ac:picMkLst>
        </pc:picChg>
        <pc:picChg chg="add mod modCrop">
          <ac:chgData name="Arpit Sehgal" userId="f004882aa4667115" providerId="Windows Live" clId="Web-{EC3D6189-8E8D-5272-BD5E-52622AC6330F}" dt="2025-01-07T16:03:47.712" v="408" actId="1076"/>
          <ac:picMkLst>
            <pc:docMk/>
            <pc:sldMk cId="2028574281" sldId="1533"/>
            <ac:picMk id="12" creationId="{BD2D7557-68FC-E8F4-8F5A-7A61318E9639}"/>
          </ac:picMkLst>
        </pc:picChg>
      </pc:sldChg>
      <pc:sldChg chg="modSp add ord replId">
        <pc:chgData name="Arpit Sehgal" userId="f004882aa4667115" providerId="Windows Live" clId="Web-{EC3D6189-8E8D-5272-BD5E-52622AC6330F}" dt="2025-01-07T15:44:12.811" v="211"/>
        <pc:sldMkLst>
          <pc:docMk/>
          <pc:sldMk cId="2649002079" sldId="1540"/>
        </pc:sldMkLst>
        <pc:graphicFrameChg chg="mod modGraphic">
          <ac:chgData name="Arpit Sehgal" userId="f004882aa4667115" providerId="Windows Live" clId="Web-{EC3D6189-8E8D-5272-BD5E-52622AC6330F}" dt="2025-01-07T15:44:08.577" v="210" actId="1076"/>
          <ac:graphicFrameMkLst>
            <pc:docMk/>
            <pc:sldMk cId="2649002079" sldId="1540"/>
            <ac:graphicFrameMk id="4" creationId="{FA6983A0-9D88-0DC4-07B9-591D7558C904}"/>
          </ac:graphicFrameMkLst>
        </pc:graphicFrameChg>
      </pc:sldChg>
      <pc:sldChg chg="modSp add replId">
        <pc:chgData name="Arpit Sehgal" userId="f004882aa4667115" providerId="Windows Live" clId="Web-{EC3D6189-8E8D-5272-BD5E-52622AC6330F}" dt="2025-01-07T15:54:31.802" v="397" actId="14100"/>
        <pc:sldMkLst>
          <pc:docMk/>
          <pc:sldMk cId="3203770778" sldId="1541"/>
        </pc:sldMkLst>
        <pc:graphicFrameChg chg="mod modGraphic">
          <ac:chgData name="Arpit Sehgal" userId="f004882aa4667115" providerId="Windows Live" clId="Web-{EC3D6189-8E8D-5272-BD5E-52622AC6330F}" dt="2025-01-07T15:54:31.802" v="397" actId="14100"/>
          <ac:graphicFrameMkLst>
            <pc:docMk/>
            <pc:sldMk cId="3203770778" sldId="1541"/>
            <ac:graphicFrameMk id="3" creationId="{FBD42B3F-6514-AACA-8707-BB8FD51CC79B}"/>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8568BE-BF9A-442B-8756-D9F5B5FD95E6}"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FBDF47D3-0C4D-4BFE-A3EE-AE4C27078DEC}">
      <dgm:prSet phldr="0"/>
      <dgm:spPr/>
      <dgm:t>
        <a:bodyPr/>
        <a:lstStyle/>
        <a:p>
          <a:pPr rtl="0"/>
          <a:r>
            <a:rPr lang="en-US">
              <a:solidFill>
                <a:schemeClr val="tx1"/>
              </a:solidFill>
              <a:latin typeface="Calibri"/>
              <a:ea typeface="Calibri"/>
              <a:cs typeface="Calibri"/>
            </a:rPr>
            <a:t>Objective of the Analysis</a:t>
          </a:r>
        </a:p>
      </dgm:t>
    </dgm:pt>
    <dgm:pt modelId="{C1FA3C23-E066-4B45-B2BF-1AFBF540A245}" type="parTrans" cxnId="{130EAE4B-C6BD-4837-9693-08C2B703FCF5}">
      <dgm:prSet/>
      <dgm:spPr/>
    </dgm:pt>
    <dgm:pt modelId="{45A94370-92CF-4B26-A9BA-A97CCA10ACB3}" type="sibTrans" cxnId="{130EAE4B-C6BD-4837-9693-08C2B703FCF5}">
      <dgm:prSet/>
      <dgm:spPr/>
    </dgm:pt>
    <dgm:pt modelId="{49A3D73A-29FC-47FA-A190-00D8017583BF}">
      <dgm:prSet phldr="0"/>
      <dgm:spPr/>
      <dgm:t>
        <a:bodyPr/>
        <a:lstStyle/>
        <a:p>
          <a:r>
            <a:rPr lang="en-US">
              <a:solidFill>
                <a:schemeClr val="tx1"/>
              </a:solidFill>
              <a:latin typeface="Calibri"/>
              <a:ea typeface="Calibri"/>
              <a:cs typeface="Calibri"/>
            </a:rPr>
            <a:t>Data Preprocessing and Feature Engineering</a:t>
          </a:r>
        </a:p>
      </dgm:t>
    </dgm:pt>
    <dgm:pt modelId="{FA4E6B87-DD2A-4F91-9FD7-5D3B6069373D}" type="parTrans" cxnId="{4CEC437D-8F2D-4FE6-9443-3D19E396E56F}">
      <dgm:prSet/>
      <dgm:spPr/>
    </dgm:pt>
    <dgm:pt modelId="{8686CBE0-A44D-4380-B87D-C5B0269DC7D8}" type="sibTrans" cxnId="{4CEC437D-8F2D-4FE6-9443-3D19E396E56F}">
      <dgm:prSet/>
      <dgm:spPr/>
    </dgm:pt>
    <dgm:pt modelId="{C37CF761-40EC-4C24-9BF6-29E50BCE5190}">
      <dgm:prSet phldr="0"/>
      <dgm:spPr/>
      <dgm:t>
        <a:bodyPr/>
        <a:lstStyle/>
        <a:p>
          <a:r>
            <a:rPr lang="en-US">
              <a:solidFill>
                <a:schemeClr val="tx1"/>
              </a:solidFill>
              <a:latin typeface="Calibri"/>
              <a:ea typeface="Calibri"/>
              <a:cs typeface="Calibri"/>
            </a:rPr>
            <a:t>Model Development</a:t>
          </a:r>
        </a:p>
      </dgm:t>
    </dgm:pt>
    <dgm:pt modelId="{BB653BC5-082F-400D-907C-37E9949F327C}" type="parTrans" cxnId="{624CA9AC-6222-4DC9-B64D-1581282825DE}">
      <dgm:prSet/>
      <dgm:spPr/>
    </dgm:pt>
    <dgm:pt modelId="{A97D6862-4298-48A0-9F7D-6A5F0CDB48BF}" type="sibTrans" cxnId="{624CA9AC-6222-4DC9-B64D-1581282825DE}">
      <dgm:prSet/>
      <dgm:spPr/>
    </dgm:pt>
    <dgm:pt modelId="{85A984B5-4C34-4A97-B300-DB5B669D9B86}">
      <dgm:prSet phldr="0"/>
      <dgm:spPr/>
      <dgm:t>
        <a:bodyPr/>
        <a:lstStyle/>
        <a:p>
          <a:r>
            <a:rPr lang="en-US">
              <a:solidFill>
                <a:schemeClr val="tx1"/>
              </a:solidFill>
              <a:latin typeface="Calibri"/>
              <a:ea typeface="Calibri"/>
              <a:cs typeface="Calibri"/>
            </a:rPr>
            <a:t>Model Evaluation and Performance</a:t>
          </a:r>
        </a:p>
      </dgm:t>
    </dgm:pt>
    <dgm:pt modelId="{672308CB-2D27-4CAA-A01C-35E96E96B3B9}" type="parTrans" cxnId="{25DC175B-EBB7-43B3-A7A6-EACC88BDF47B}">
      <dgm:prSet/>
      <dgm:spPr/>
    </dgm:pt>
    <dgm:pt modelId="{D374A4B5-31D4-4D85-BA24-EE17FD69403F}" type="sibTrans" cxnId="{25DC175B-EBB7-43B3-A7A6-EACC88BDF47B}">
      <dgm:prSet/>
      <dgm:spPr/>
    </dgm:pt>
    <dgm:pt modelId="{629DF09F-B3A6-4AF2-8681-7BC3A915D69B}">
      <dgm:prSet phldr="0"/>
      <dgm:spPr/>
      <dgm:t>
        <a:bodyPr/>
        <a:lstStyle/>
        <a:p>
          <a:r>
            <a:rPr lang="en-US">
              <a:solidFill>
                <a:schemeClr val="tx1"/>
              </a:solidFill>
              <a:latin typeface="Calibri"/>
              <a:ea typeface="Calibri"/>
              <a:cs typeface="Calibri"/>
            </a:rPr>
            <a:t>Insights and Conclusions</a:t>
          </a:r>
        </a:p>
      </dgm:t>
    </dgm:pt>
    <dgm:pt modelId="{2E40A389-1629-474A-AC2B-5ECADEB34887}" type="parTrans" cxnId="{33A3A281-1B86-4BF7-AE8B-9AF83FD7CA17}">
      <dgm:prSet/>
      <dgm:spPr/>
    </dgm:pt>
    <dgm:pt modelId="{43CFA163-85B8-4127-AD5F-330B0F6EBFC8}" type="sibTrans" cxnId="{33A3A281-1B86-4BF7-AE8B-9AF83FD7CA17}">
      <dgm:prSet/>
      <dgm:spPr/>
    </dgm:pt>
    <dgm:pt modelId="{AFCB42DE-AF45-4FE3-8913-6D9D49AE0B64}" type="pres">
      <dgm:prSet presAssocID="{538568BE-BF9A-442B-8756-D9F5B5FD95E6}" presName="Name0" presStyleCnt="0">
        <dgm:presLayoutVars>
          <dgm:dir/>
          <dgm:animLvl val="lvl"/>
          <dgm:resizeHandles val="exact"/>
        </dgm:presLayoutVars>
      </dgm:prSet>
      <dgm:spPr/>
    </dgm:pt>
    <dgm:pt modelId="{893C69EE-83B6-43D7-BF80-CEEE2257D99C}" type="pres">
      <dgm:prSet presAssocID="{629DF09F-B3A6-4AF2-8681-7BC3A915D69B}" presName="boxAndChildren" presStyleCnt="0"/>
      <dgm:spPr/>
    </dgm:pt>
    <dgm:pt modelId="{E2C21806-4353-4805-83D4-620F9411992C}" type="pres">
      <dgm:prSet presAssocID="{629DF09F-B3A6-4AF2-8681-7BC3A915D69B}" presName="parentTextBox" presStyleLbl="node1" presStyleIdx="0" presStyleCnt="5"/>
      <dgm:spPr/>
    </dgm:pt>
    <dgm:pt modelId="{2E07925C-0348-4490-B4ED-566B25E7AD41}" type="pres">
      <dgm:prSet presAssocID="{D374A4B5-31D4-4D85-BA24-EE17FD69403F}" presName="sp" presStyleCnt="0"/>
      <dgm:spPr/>
    </dgm:pt>
    <dgm:pt modelId="{3ED34D15-5D14-480C-A7D6-C7880FD44478}" type="pres">
      <dgm:prSet presAssocID="{85A984B5-4C34-4A97-B300-DB5B669D9B86}" presName="arrowAndChildren" presStyleCnt="0"/>
      <dgm:spPr/>
    </dgm:pt>
    <dgm:pt modelId="{12C5CC43-9374-410F-B949-8ADA11EA458F}" type="pres">
      <dgm:prSet presAssocID="{85A984B5-4C34-4A97-B300-DB5B669D9B86}" presName="parentTextArrow" presStyleLbl="node1" presStyleIdx="1" presStyleCnt="5"/>
      <dgm:spPr/>
    </dgm:pt>
    <dgm:pt modelId="{535D5771-949F-472F-AABB-CDF5A6773533}" type="pres">
      <dgm:prSet presAssocID="{A97D6862-4298-48A0-9F7D-6A5F0CDB48BF}" presName="sp" presStyleCnt="0"/>
      <dgm:spPr/>
    </dgm:pt>
    <dgm:pt modelId="{41B8AE10-8A5A-427A-BF12-CBAD07D32EC0}" type="pres">
      <dgm:prSet presAssocID="{C37CF761-40EC-4C24-9BF6-29E50BCE5190}" presName="arrowAndChildren" presStyleCnt="0"/>
      <dgm:spPr/>
    </dgm:pt>
    <dgm:pt modelId="{1B8C3EE5-F237-4FEF-915E-2A9877E13C8A}" type="pres">
      <dgm:prSet presAssocID="{C37CF761-40EC-4C24-9BF6-29E50BCE5190}" presName="parentTextArrow" presStyleLbl="node1" presStyleIdx="2" presStyleCnt="5"/>
      <dgm:spPr/>
    </dgm:pt>
    <dgm:pt modelId="{1D3B985E-201C-4068-8C90-CB2BFFBC27BC}" type="pres">
      <dgm:prSet presAssocID="{8686CBE0-A44D-4380-B87D-C5B0269DC7D8}" presName="sp" presStyleCnt="0"/>
      <dgm:spPr/>
    </dgm:pt>
    <dgm:pt modelId="{A2AA12E6-8BAE-4789-98C5-95F0321339E8}" type="pres">
      <dgm:prSet presAssocID="{49A3D73A-29FC-47FA-A190-00D8017583BF}" presName="arrowAndChildren" presStyleCnt="0"/>
      <dgm:spPr/>
    </dgm:pt>
    <dgm:pt modelId="{7C936CE4-522A-4610-B776-4A5DBE1048C2}" type="pres">
      <dgm:prSet presAssocID="{49A3D73A-29FC-47FA-A190-00D8017583BF}" presName="parentTextArrow" presStyleLbl="node1" presStyleIdx="3" presStyleCnt="5"/>
      <dgm:spPr/>
    </dgm:pt>
    <dgm:pt modelId="{D48C29A5-87A4-4E89-9862-2E62D834BAA8}" type="pres">
      <dgm:prSet presAssocID="{45A94370-92CF-4B26-A9BA-A97CCA10ACB3}" presName="sp" presStyleCnt="0"/>
      <dgm:spPr/>
    </dgm:pt>
    <dgm:pt modelId="{0A62205E-EE3A-4773-8CED-49DF6BB287C6}" type="pres">
      <dgm:prSet presAssocID="{FBDF47D3-0C4D-4BFE-A3EE-AE4C27078DEC}" presName="arrowAndChildren" presStyleCnt="0"/>
      <dgm:spPr/>
    </dgm:pt>
    <dgm:pt modelId="{92C77EAA-320D-4B98-AF5C-3618F4EE695A}" type="pres">
      <dgm:prSet presAssocID="{FBDF47D3-0C4D-4BFE-A3EE-AE4C27078DEC}" presName="parentTextArrow" presStyleLbl="node1" presStyleIdx="4" presStyleCnt="5"/>
      <dgm:spPr/>
    </dgm:pt>
  </dgm:ptLst>
  <dgm:cxnLst>
    <dgm:cxn modelId="{4B3BA030-10FA-426D-8CFC-D467D1BC3A27}" type="presOf" srcId="{538568BE-BF9A-442B-8756-D9F5B5FD95E6}" destId="{AFCB42DE-AF45-4FE3-8913-6D9D49AE0B64}" srcOrd="0" destOrd="0" presId="urn:microsoft.com/office/officeart/2005/8/layout/process4"/>
    <dgm:cxn modelId="{25DC175B-EBB7-43B3-A7A6-EACC88BDF47B}" srcId="{538568BE-BF9A-442B-8756-D9F5B5FD95E6}" destId="{85A984B5-4C34-4A97-B300-DB5B669D9B86}" srcOrd="3" destOrd="0" parTransId="{672308CB-2D27-4CAA-A01C-35E96E96B3B9}" sibTransId="{D374A4B5-31D4-4D85-BA24-EE17FD69403F}"/>
    <dgm:cxn modelId="{130EAE4B-C6BD-4837-9693-08C2B703FCF5}" srcId="{538568BE-BF9A-442B-8756-D9F5B5FD95E6}" destId="{FBDF47D3-0C4D-4BFE-A3EE-AE4C27078DEC}" srcOrd="0" destOrd="0" parTransId="{C1FA3C23-E066-4B45-B2BF-1AFBF540A245}" sibTransId="{45A94370-92CF-4B26-A9BA-A97CCA10ACB3}"/>
    <dgm:cxn modelId="{9C34CB76-7662-4B3F-B7FA-211F5D9167D3}" type="presOf" srcId="{C37CF761-40EC-4C24-9BF6-29E50BCE5190}" destId="{1B8C3EE5-F237-4FEF-915E-2A9877E13C8A}" srcOrd="0" destOrd="0" presId="urn:microsoft.com/office/officeart/2005/8/layout/process4"/>
    <dgm:cxn modelId="{4CEC437D-8F2D-4FE6-9443-3D19E396E56F}" srcId="{538568BE-BF9A-442B-8756-D9F5B5FD95E6}" destId="{49A3D73A-29FC-47FA-A190-00D8017583BF}" srcOrd="1" destOrd="0" parTransId="{FA4E6B87-DD2A-4F91-9FD7-5D3B6069373D}" sibTransId="{8686CBE0-A44D-4380-B87D-C5B0269DC7D8}"/>
    <dgm:cxn modelId="{33A3A281-1B86-4BF7-AE8B-9AF83FD7CA17}" srcId="{538568BE-BF9A-442B-8756-D9F5B5FD95E6}" destId="{629DF09F-B3A6-4AF2-8681-7BC3A915D69B}" srcOrd="4" destOrd="0" parTransId="{2E40A389-1629-474A-AC2B-5ECADEB34887}" sibTransId="{43CFA163-85B8-4127-AD5F-330B0F6EBFC8}"/>
    <dgm:cxn modelId="{DBAD5198-4BAA-4DD8-99D5-BABB4BF450EE}" type="presOf" srcId="{49A3D73A-29FC-47FA-A190-00D8017583BF}" destId="{7C936CE4-522A-4610-B776-4A5DBE1048C2}" srcOrd="0" destOrd="0" presId="urn:microsoft.com/office/officeart/2005/8/layout/process4"/>
    <dgm:cxn modelId="{624CA9AC-6222-4DC9-B64D-1581282825DE}" srcId="{538568BE-BF9A-442B-8756-D9F5B5FD95E6}" destId="{C37CF761-40EC-4C24-9BF6-29E50BCE5190}" srcOrd="2" destOrd="0" parTransId="{BB653BC5-082F-400D-907C-37E9949F327C}" sibTransId="{A97D6862-4298-48A0-9F7D-6A5F0CDB48BF}"/>
    <dgm:cxn modelId="{4A076ABB-979B-4A0D-9A34-17BA781A1288}" type="presOf" srcId="{FBDF47D3-0C4D-4BFE-A3EE-AE4C27078DEC}" destId="{92C77EAA-320D-4B98-AF5C-3618F4EE695A}" srcOrd="0" destOrd="0" presId="urn:microsoft.com/office/officeart/2005/8/layout/process4"/>
    <dgm:cxn modelId="{221630DC-9B48-4BB2-B06D-F25F0D03A1F9}" type="presOf" srcId="{629DF09F-B3A6-4AF2-8681-7BC3A915D69B}" destId="{E2C21806-4353-4805-83D4-620F9411992C}" srcOrd="0" destOrd="0" presId="urn:microsoft.com/office/officeart/2005/8/layout/process4"/>
    <dgm:cxn modelId="{3C5827EE-4AFE-4B01-BB49-C428C8B0DD87}" type="presOf" srcId="{85A984B5-4C34-4A97-B300-DB5B669D9B86}" destId="{12C5CC43-9374-410F-B949-8ADA11EA458F}" srcOrd="0" destOrd="0" presId="urn:microsoft.com/office/officeart/2005/8/layout/process4"/>
    <dgm:cxn modelId="{564AA86D-F934-4C16-A056-21D62D1DA731}" type="presParOf" srcId="{AFCB42DE-AF45-4FE3-8913-6D9D49AE0B64}" destId="{893C69EE-83B6-43D7-BF80-CEEE2257D99C}" srcOrd="0" destOrd="0" presId="urn:microsoft.com/office/officeart/2005/8/layout/process4"/>
    <dgm:cxn modelId="{2BE5FDA8-73EB-4CE6-850C-43B4E4D8571E}" type="presParOf" srcId="{893C69EE-83B6-43D7-BF80-CEEE2257D99C}" destId="{E2C21806-4353-4805-83D4-620F9411992C}" srcOrd="0" destOrd="0" presId="urn:microsoft.com/office/officeart/2005/8/layout/process4"/>
    <dgm:cxn modelId="{F27E1545-F40B-46B3-B712-C4FDFB1C9D43}" type="presParOf" srcId="{AFCB42DE-AF45-4FE3-8913-6D9D49AE0B64}" destId="{2E07925C-0348-4490-B4ED-566B25E7AD41}" srcOrd="1" destOrd="0" presId="urn:microsoft.com/office/officeart/2005/8/layout/process4"/>
    <dgm:cxn modelId="{D254764A-EDBD-4AF8-B34B-0B13F2148B27}" type="presParOf" srcId="{AFCB42DE-AF45-4FE3-8913-6D9D49AE0B64}" destId="{3ED34D15-5D14-480C-A7D6-C7880FD44478}" srcOrd="2" destOrd="0" presId="urn:microsoft.com/office/officeart/2005/8/layout/process4"/>
    <dgm:cxn modelId="{E3BA9858-0B3A-424C-BF37-E3D5F8D0C7AE}" type="presParOf" srcId="{3ED34D15-5D14-480C-A7D6-C7880FD44478}" destId="{12C5CC43-9374-410F-B949-8ADA11EA458F}" srcOrd="0" destOrd="0" presId="urn:microsoft.com/office/officeart/2005/8/layout/process4"/>
    <dgm:cxn modelId="{09E3CADC-BB97-4195-BF2A-F5D796EBFDFF}" type="presParOf" srcId="{AFCB42DE-AF45-4FE3-8913-6D9D49AE0B64}" destId="{535D5771-949F-472F-AABB-CDF5A6773533}" srcOrd="3" destOrd="0" presId="urn:microsoft.com/office/officeart/2005/8/layout/process4"/>
    <dgm:cxn modelId="{74247DF7-5383-47BD-B45F-A00129955A31}" type="presParOf" srcId="{AFCB42DE-AF45-4FE3-8913-6D9D49AE0B64}" destId="{41B8AE10-8A5A-427A-BF12-CBAD07D32EC0}" srcOrd="4" destOrd="0" presId="urn:microsoft.com/office/officeart/2005/8/layout/process4"/>
    <dgm:cxn modelId="{B0D883C3-0512-4005-9849-1BC5BB92107A}" type="presParOf" srcId="{41B8AE10-8A5A-427A-BF12-CBAD07D32EC0}" destId="{1B8C3EE5-F237-4FEF-915E-2A9877E13C8A}" srcOrd="0" destOrd="0" presId="urn:microsoft.com/office/officeart/2005/8/layout/process4"/>
    <dgm:cxn modelId="{5D176828-8D30-4916-B102-111EB6AD6E59}" type="presParOf" srcId="{AFCB42DE-AF45-4FE3-8913-6D9D49AE0B64}" destId="{1D3B985E-201C-4068-8C90-CB2BFFBC27BC}" srcOrd="5" destOrd="0" presId="urn:microsoft.com/office/officeart/2005/8/layout/process4"/>
    <dgm:cxn modelId="{91A6D851-494E-4335-9B20-9C29D6E115DE}" type="presParOf" srcId="{AFCB42DE-AF45-4FE3-8913-6D9D49AE0B64}" destId="{A2AA12E6-8BAE-4789-98C5-95F0321339E8}" srcOrd="6" destOrd="0" presId="urn:microsoft.com/office/officeart/2005/8/layout/process4"/>
    <dgm:cxn modelId="{305AAD3E-8CA7-4DFB-9D26-C761916BDD91}" type="presParOf" srcId="{A2AA12E6-8BAE-4789-98C5-95F0321339E8}" destId="{7C936CE4-522A-4610-B776-4A5DBE1048C2}" srcOrd="0" destOrd="0" presId="urn:microsoft.com/office/officeart/2005/8/layout/process4"/>
    <dgm:cxn modelId="{19ACA317-3E0B-4E1E-A27B-E11F516BA1E2}" type="presParOf" srcId="{AFCB42DE-AF45-4FE3-8913-6D9D49AE0B64}" destId="{D48C29A5-87A4-4E89-9862-2E62D834BAA8}" srcOrd="7" destOrd="0" presId="urn:microsoft.com/office/officeart/2005/8/layout/process4"/>
    <dgm:cxn modelId="{3FD5EBBB-B9EA-4290-8612-0AC26AF3514D}" type="presParOf" srcId="{AFCB42DE-AF45-4FE3-8913-6D9D49AE0B64}" destId="{0A62205E-EE3A-4773-8CED-49DF6BB287C6}" srcOrd="8" destOrd="0" presId="urn:microsoft.com/office/officeart/2005/8/layout/process4"/>
    <dgm:cxn modelId="{03764439-7BBD-4E6B-A2E3-F5C4BE6B8D30}" type="presParOf" srcId="{0A62205E-EE3A-4773-8CED-49DF6BB287C6}" destId="{92C77EAA-320D-4B98-AF5C-3618F4EE695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A58138C-E714-4E85-A8B4-89935361FEE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8522059-FF5C-4514-AD0F-6F336AE67DA1}">
      <dgm:prSet phldr="0"/>
      <dgm:spPr/>
      <dgm:t>
        <a:bodyPr/>
        <a:lstStyle/>
        <a:p>
          <a:pPr algn="l" rtl="0"/>
          <a:r>
            <a:rPr lang="en-US" b="1">
              <a:solidFill>
                <a:schemeClr val="tx1"/>
              </a:solidFill>
            </a:rPr>
            <a:t>Model </a:t>
          </a:r>
          <a:r>
            <a:rPr lang="en-US" b="1">
              <a:solidFill>
                <a:schemeClr val="tx1"/>
              </a:solidFill>
              <a:latin typeface="Arial"/>
            </a:rPr>
            <a:t>13</a:t>
          </a:r>
          <a:r>
            <a:rPr lang="en-US" b="1">
              <a:solidFill>
                <a:schemeClr val="tx1"/>
              </a:solidFill>
            </a:rPr>
            <a:t>: </a:t>
          </a:r>
          <a:r>
            <a:rPr lang="en-US" b="1">
              <a:solidFill>
                <a:schemeClr val="tx1"/>
              </a:solidFill>
              <a:latin typeface="Arial"/>
            </a:rPr>
            <a:t>Decision Tree Classifier</a:t>
          </a:r>
          <a:endParaRPr lang="en-US" b="0">
            <a:solidFill>
              <a:schemeClr val="tx1"/>
            </a:solidFill>
            <a:latin typeface="Arial"/>
          </a:endParaRPr>
        </a:p>
      </dgm:t>
    </dgm:pt>
    <dgm:pt modelId="{00910BAE-F7C1-4F9D-A3BE-2B7D99CCBB56}" type="parTrans" cxnId="{F390E1AC-E10F-48DD-B323-C4D3DA8A510A}">
      <dgm:prSet/>
      <dgm:spPr/>
    </dgm:pt>
    <dgm:pt modelId="{FB7E9AB8-7D5A-453F-B797-C48D502F2296}" type="sibTrans" cxnId="{F390E1AC-E10F-48DD-B323-C4D3DA8A510A}">
      <dgm:prSet/>
      <dgm:spPr/>
    </dgm:pt>
    <dgm:pt modelId="{87805970-8956-4614-9A74-3BBC7100091C}">
      <dgm:prSet phldr="0"/>
      <dgm:spPr/>
      <dgm:t>
        <a:bodyPr/>
        <a:lstStyle/>
        <a:p>
          <a:pPr algn="l"/>
          <a:r>
            <a:rPr lang="en-US">
              <a:solidFill>
                <a:srgbClr val="444444"/>
              </a:solidFill>
              <a:latin typeface="Calibri"/>
              <a:ea typeface="Calibri"/>
              <a:cs typeface="Calibri"/>
            </a:rPr>
            <a:t>Trained using all features to establish a baseline performance.</a:t>
          </a:r>
        </a:p>
      </dgm:t>
    </dgm:pt>
    <dgm:pt modelId="{9A492745-EF18-49FF-A2A9-90C2612B5D12}" type="parTrans" cxnId="{116415C2-15E3-4DE7-8403-20B47B2E726F}">
      <dgm:prSet/>
      <dgm:spPr/>
    </dgm:pt>
    <dgm:pt modelId="{C3F53AC0-006B-4591-B4DC-995AB9DA3453}" type="sibTrans" cxnId="{116415C2-15E3-4DE7-8403-20B47B2E726F}">
      <dgm:prSet/>
      <dgm:spPr/>
    </dgm:pt>
    <dgm:pt modelId="{C5AA3A04-1FE6-487E-8941-6A81855D3168}">
      <dgm:prSet phldr="0"/>
      <dgm:spPr/>
      <dgm:t>
        <a:bodyPr/>
        <a:lstStyle/>
        <a:p>
          <a:pPr algn="l" rtl="0"/>
          <a:r>
            <a:rPr lang="en-US" b="1">
              <a:solidFill>
                <a:schemeClr val="tx1"/>
              </a:solidFill>
            </a:rPr>
            <a:t>Model </a:t>
          </a:r>
          <a:r>
            <a:rPr lang="en-US" b="1">
              <a:solidFill>
                <a:schemeClr val="tx1"/>
              </a:solidFill>
              <a:latin typeface="Arial"/>
            </a:rPr>
            <a:t>14</a:t>
          </a:r>
          <a:r>
            <a:rPr lang="en-US" b="1">
              <a:solidFill>
                <a:schemeClr val="tx1"/>
              </a:solidFill>
            </a:rPr>
            <a:t>: </a:t>
          </a:r>
          <a:r>
            <a:rPr lang="en-US">
              <a:solidFill>
                <a:schemeClr val="tx1"/>
              </a:solidFill>
              <a:latin typeface="Arial"/>
            </a:rPr>
            <a:t>XG Boost</a:t>
          </a:r>
          <a:endParaRPr lang="en-US">
            <a:solidFill>
              <a:schemeClr val="tx1"/>
            </a:solidFill>
          </a:endParaRPr>
        </a:p>
      </dgm:t>
    </dgm:pt>
    <dgm:pt modelId="{ABBA628E-EC45-41AC-85B8-F941E77C8009}" type="parTrans" cxnId="{816E614A-F60B-45C6-A15B-80E11E786A1A}">
      <dgm:prSet/>
      <dgm:spPr/>
    </dgm:pt>
    <dgm:pt modelId="{AEC6DE94-8679-4BA0-B333-0DF3212E1B8E}" type="sibTrans" cxnId="{816E614A-F60B-45C6-A15B-80E11E786A1A}">
      <dgm:prSet/>
      <dgm:spPr/>
    </dgm:pt>
    <dgm:pt modelId="{36D0D742-54A9-4BC4-9D5D-B80C7AF9612C}">
      <dgm:prSet phldr="0"/>
      <dgm:spPr/>
      <dgm:t>
        <a:bodyPr/>
        <a:lstStyle/>
        <a:p>
          <a:pPr algn="l"/>
          <a:r>
            <a:rPr lang="en-US">
              <a:solidFill>
                <a:srgbClr val="444444"/>
              </a:solidFill>
              <a:latin typeface="Calibri"/>
              <a:ea typeface="Calibri"/>
              <a:cs typeface="Calibri"/>
            </a:rPr>
            <a:t>Trained using all features to establish a baseline performance.</a:t>
          </a:r>
        </a:p>
      </dgm:t>
    </dgm:pt>
    <dgm:pt modelId="{C4B10B35-5632-4C06-9440-197E0B181AC1}" type="parTrans" cxnId="{A6953692-6B70-42C0-BD73-2D723053528D}">
      <dgm:prSet/>
      <dgm:spPr/>
    </dgm:pt>
    <dgm:pt modelId="{88909EAC-B84D-45D6-B155-EB58E607F21C}" type="sibTrans" cxnId="{A6953692-6B70-42C0-BD73-2D723053528D}">
      <dgm:prSet/>
      <dgm:spPr/>
    </dgm:pt>
    <dgm:pt modelId="{A4F22275-EDBB-4794-83A2-23434C437EF7}">
      <dgm:prSet phldr="0"/>
      <dgm:spPr/>
      <dgm:t>
        <a:bodyPr/>
        <a:lstStyle/>
        <a:p>
          <a:pPr algn="l" rtl="0"/>
          <a:r>
            <a:rPr lang="en-US" b="1">
              <a:solidFill>
                <a:schemeClr val="tx1"/>
              </a:solidFill>
            </a:rPr>
            <a:t>Model </a:t>
          </a:r>
          <a:r>
            <a:rPr lang="en-US" b="1">
              <a:solidFill>
                <a:schemeClr val="tx1"/>
              </a:solidFill>
              <a:latin typeface="Arial"/>
            </a:rPr>
            <a:t>15</a:t>
          </a:r>
          <a:r>
            <a:rPr lang="en-US" b="1">
              <a:solidFill>
                <a:schemeClr val="tx1"/>
              </a:solidFill>
            </a:rPr>
            <a:t>: </a:t>
          </a:r>
          <a:r>
            <a:rPr lang="en-US" b="1">
              <a:solidFill>
                <a:schemeClr val="tx1"/>
              </a:solidFill>
              <a:latin typeface="Arial"/>
            </a:rPr>
            <a:t>KNN Algorithm</a:t>
          </a:r>
          <a:endParaRPr lang="en-US">
            <a:solidFill>
              <a:schemeClr val="tx1"/>
            </a:solidFill>
          </a:endParaRPr>
        </a:p>
      </dgm:t>
    </dgm:pt>
    <dgm:pt modelId="{7388276A-9DD6-45D6-BCD5-A75649F15876}" type="parTrans" cxnId="{7ED12075-B20D-478E-BD92-C99DBC86143A}">
      <dgm:prSet/>
      <dgm:spPr/>
    </dgm:pt>
    <dgm:pt modelId="{0FB9FF6F-088A-4B44-A675-81F43A1EB138}" type="sibTrans" cxnId="{7ED12075-B20D-478E-BD92-C99DBC86143A}">
      <dgm:prSet/>
      <dgm:spPr/>
    </dgm:pt>
    <dgm:pt modelId="{AABAB65D-BF9B-41DC-A924-4AFA5B1E020A}">
      <dgm:prSet phldr="0"/>
      <dgm:spPr/>
      <dgm:t>
        <a:bodyPr/>
        <a:lstStyle/>
        <a:p>
          <a:pPr algn="l" rtl="0"/>
          <a:r>
            <a:rPr lang="en-US">
              <a:solidFill>
                <a:srgbClr val="000000"/>
              </a:solidFill>
              <a:latin typeface="Calibri"/>
              <a:ea typeface="Calibri"/>
              <a:cs typeface="Calibri"/>
            </a:rPr>
            <a:t>Trained using all features to establish a baseline performance.</a:t>
          </a:r>
        </a:p>
      </dgm:t>
    </dgm:pt>
    <dgm:pt modelId="{F8683EA4-979C-47CD-9F9B-B4207C5A04D7}" type="parTrans" cxnId="{B48BD712-CAB0-4B47-B59D-3A43018A022D}">
      <dgm:prSet/>
      <dgm:spPr/>
    </dgm:pt>
    <dgm:pt modelId="{F2FBB54D-890A-4A49-8990-891103DD1569}" type="sibTrans" cxnId="{B48BD712-CAB0-4B47-B59D-3A43018A022D}">
      <dgm:prSet/>
      <dgm:spPr/>
    </dgm:pt>
    <dgm:pt modelId="{E9480504-6A46-49BD-86E2-EF40187C8178}">
      <dgm:prSet phldr="0"/>
      <dgm:spPr/>
      <dgm:t>
        <a:bodyPr/>
        <a:lstStyle/>
        <a:p>
          <a:pPr algn="l" rtl="0"/>
          <a:r>
            <a:rPr lang="en-US" b="1">
              <a:solidFill>
                <a:schemeClr val="tx1"/>
              </a:solidFill>
            </a:rPr>
            <a:t>Model </a:t>
          </a:r>
          <a:r>
            <a:rPr lang="en-US" b="1">
              <a:solidFill>
                <a:schemeClr val="tx1"/>
              </a:solidFill>
              <a:latin typeface="Arial"/>
            </a:rPr>
            <a:t>16</a:t>
          </a:r>
          <a:r>
            <a:rPr lang="en-US" b="1">
              <a:solidFill>
                <a:schemeClr val="tx1"/>
              </a:solidFill>
            </a:rPr>
            <a:t>:</a:t>
          </a:r>
          <a:r>
            <a:rPr lang="en-US" b="1">
              <a:solidFill>
                <a:schemeClr val="tx1"/>
              </a:solidFill>
              <a:latin typeface="Arial"/>
            </a:rPr>
            <a:t> SVM Algorithm</a:t>
          </a:r>
          <a:endParaRPr lang="en-US">
            <a:solidFill>
              <a:schemeClr val="tx1"/>
            </a:solidFill>
          </a:endParaRPr>
        </a:p>
      </dgm:t>
    </dgm:pt>
    <dgm:pt modelId="{67FB0A2A-31C1-40EA-9D4B-EB3EDCDB0E8C}" type="parTrans" cxnId="{3729FF76-AB49-4EF8-AC2E-8E66A204E331}">
      <dgm:prSet/>
      <dgm:spPr/>
    </dgm:pt>
    <dgm:pt modelId="{40196B5C-6605-4B66-B818-69554C86CB5E}" type="sibTrans" cxnId="{3729FF76-AB49-4EF8-AC2E-8E66A204E331}">
      <dgm:prSet/>
      <dgm:spPr/>
    </dgm:pt>
    <dgm:pt modelId="{2BCC1B3E-9296-4602-A959-FAE0BFC36710}">
      <dgm:prSet phldr="0"/>
      <dgm:spPr/>
      <dgm:t>
        <a:bodyPr/>
        <a:lstStyle/>
        <a:p>
          <a:pPr algn="l" rtl="0"/>
          <a:r>
            <a:rPr lang="en-US">
              <a:solidFill>
                <a:srgbClr val="000000"/>
              </a:solidFill>
              <a:latin typeface="Calibri"/>
              <a:ea typeface="Calibri"/>
              <a:cs typeface="Calibri"/>
            </a:rPr>
            <a:t>Trained using all features to establish a baseline performance.</a:t>
          </a:r>
        </a:p>
      </dgm:t>
    </dgm:pt>
    <dgm:pt modelId="{42149B4F-5846-404C-AD22-521F7EA3CCF6}" type="parTrans" cxnId="{5998C4FB-9BED-4570-B7BB-991F4F5B19A8}">
      <dgm:prSet/>
      <dgm:spPr/>
    </dgm:pt>
    <dgm:pt modelId="{89D905E7-6F2D-4A71-9262-32ACFF23D649}" type="sibTrans" cxnId="{5998C4FB-9BED-4570-B7BB-991F4F5B19A8}">
      <dgm:prSet/>
      <dgm:spPr/>
    </dgm:pt>
    <dgm:pt modelId="{71E74CED-147F-4C6A-91FE-51778E4F4CE4}">
      <dgm:prSet phldr="0"/>
      <dgm:spPr/>
      <dgm:t>
        <a:bodyPr/>
        <a:lstStyle/>
        <a:p>
          <a:pPr algn="l" rtl="0"/>
          <a:r>
            <a:rPr lang="en-US" b="1">
              <a:solidFill>
                <a:schemeClr val="tx1"/>
              </a:solidFill>
              <a:latin typeface="Calibri"/>
              <a:ea typeface="Calibri"/>
              <a:cs typeface="Calibri"/>
            </a:rPr>
            <a:t>Model 17 : Logistic With Smote</a:t>
          </a:r>
        </a:p>
      </dgm:t>
    </dgm:pt>
    <dgm:pt modelId="{33A15143-93FB-4678-ACB1-F4873344D177}" type="parTrans" cxnId="{BFAEFB90-EC5F-4B82-80F5-5A257B6D4CFA}">
      <dgm:prSet/>
      <dgm:spPr/>
    </dgm:pt>
    <dgm:pt modelId="{3BDF5C8F-C8FD-40CD-A72D-108407F86624}" type="sibTrans" cxnId="{BFAEFB90-EC5F-4B82-80F5-5A257B6D4CFA}">
      <dgm:prSet/>
      <dgm:spPr/>
    </dgm:pt>
    <dgm:pt modelId="{02F294F7-F107-4CE9-9897-CA18BB7358C1}">
      <dgm:prSet phldr="0"/>
      <dgm:spPr/>
      <dgm:t>
        <a:bodyPr/>
        <a:lstStyle/>
        <a:p>
          <a:pPr algn="l" rtl="0"/>
          <a:r>
            <a:rPr lang="en-US">
              <a:latin typeface="Arial"/>
            </a:rPr>
            <a:t>SMOTE</a:t>
          </a:r>
          <a:r>
            <a:rPr lang="en-US"/>
            <a:t> helps Logistic Regression perform better on imbalanced datasets by generating synthetic minority class samples.</a:t>
          </a:r>
        </a:p>
      </dgm:t>
    </dgm:pt>
    <dgm:pt modelId="{72399D17-558F-4A9E-8A5B-9973DB52E24D}" type="parTrans" cxnId="{2890B330-8B8F-4E10-856D-4C5A58492763}">
      <dgm:prSet/>
      <dgm:spPr/>
    </dgm:pt>
    <dgm:pt modelId="{106561F9-5EAD-4699-A1A1-9B9E621C9A75}" type="sibTrans" cxnId="{2890B330-8B8F-4E10-856D-4C5A58492763}">
      <dgm:prSet/>
      <dgm:spPr/>
    </dgm:pt>
    <dgm:pt modelId="{60C65E9D-AF59-488E-BE3B-BF472B01B730}">
      <dgm:prSet phldr="0"/>
      <dgm:spPr/>
      <dgm:t>
        <a:bodyPr/>
        <a:lstStyle/>
        <a:p>
          <a:pPr algn="l" rtl="0"/>
          <a:r>
            <a:rPr lang="en-US" b="1">
              <a:solidFill>
                <a:schemeClr val="tx1"/>
              </a:solidFill>
              <a:latin typeface="Arial"/>
            </a:rPr>
            <a:t>Model 18 : Random With Smote</a:t>
          </a:r>
        </a:p>
      </dgm:t>
    </dgm:pt>
    <dgm:pt modelId="{CE2B678C-851E-4C24-A75D-37AE6C98A335}" type="parTrans" cxnId="{3A63A480-9947-4CB3-89A5-13C7D73DC19B}">
      <dgm:prSet/>
      <dgm:spPr/>
    </dgm:pt>
    <dgm:pt modelId="{291CB473-8292-4B72-A68A-55154B823FDF}" type="sibTrans" cxnId="{3A63A480-9947-4CB3-89A5-13C7D73DC19B}">
      <dgm:prSet/>
      <dgm:spPr/>
    </dgm:pt>
    <dgm:pt modelId="{79325B72-E87F-4853-BE5C-CF4B6E411A00}">
      <dgm:prSet phldr="0"/>
      <dgm:spPr/>
      <dgm:t>
        <a:bodyPr/>
        <a:lstStyle/>
        <a:p>
          <a:pPr algn="l" rtl="0"/>
          <a:r>
            <a:rPr lang="en-US">
              <a:solidFill>
                <a:srgbClr val="444444"/>
              </a:solidFill>
              <a:latin typeface="Calibri"/>
              <a:ea typeface="Calibri"/>
              <a:cs typeface="Calibri"/>
            </a:rPr>
            <a:t>SMOTE helps Random Forest Classifier perform better on imbalanced datasets by generating synthetic minority class samples.</a:t>
          </a:r>
        </a:p>
      </dgm:t>
    </dgm:pt>
    <dgm:pt modelId="{1BDFD4CD-2171-4F47-A724-A6C875F81474}" type="parTrans" cxnId="{2E4441ED-84F1-4694-A029-256B9E9831EE}">
      <dgm:prSet/>
      <dgm:spPr/>
    </dgm:pt>
    <dgm:pt modelId="{05253393-FDDC-4A5F-BFA4-4ED3118B4C37}" type="sibTrans" cxnId="{2E4441ED-84F1-4694-A029-256B9E9831EE}">
      <dgm:prSet/>
      <dgm:spPr/>
    </dgm:pt>
    <dgm:pt modelId="{8C204EDB-9CCD-4929-8EEF-B16F273BD82F}" type="pres">
      <dgm:prSet presAssocID="{AA58138C-E714-4E85-A8B4-89935361FEE3}" presName="linear" presStyleCnt="0">
        <dgm:presLayoutVars>
          <dgm:dir/>
          <dgm:animLvl val="lvl"/>
          <dgm:resizeHandles val="exact"/>
        </dgm:presLayoutVars>
      </dgm:prSet>
      <dgm:spPr/>
    </dgm:pt>
    <dgm:pt modelId="{168CC62A-A277-4748-98AA-DB2C3909474A}" type="pres">
      <dgm:prSet presAssocID="{E8522059-FF5C-4514-AD0F-6F336AE67DA1}" presName="parentLin" presStyleCnt="0"/>
      <dgm:spPr/>
    </dgm:pt>
    <dgm:pt modelId="{745E6314-4982-4C35-89E7-1A8913FBAE3F}" type="pres">
      <dgm:prSet presAssocID="{E8522059-FF5C-4514-AD0F-6F336AE67DA1}" presName="parentLeftMargin" presStyleLbl="node1" presStyleIdx="0" presStyleCnt="6"/>
      <dgm:spPr/>
    </dgm:pt>
    <dgm:pt modelId="{AAB3E5EA-6ADB-4834-A785-F1DA55602C21}" type="pres">
      <dgm:prSet presAssocID="{E8522059-FF5C-4514-AD0F-6F336AE67DA1}" presName="parentText" presStyleLbl="node1" presStyleIdx="0" presStyleCnt="6">
        <dgm:presLayoutVars>
          <dgm:chMax val="0"/>
          <dgm:bulletEnabled val="1"/>
        </dgm:presLayoutVars>
      </dgm:prSet>
      <dgm:spPr/>
    </dgm:pt>
    <dgm:pt modelId="{00D87789-2D4A-4BE4-BDF0-0A148B0018BA}" type="pres">
      <dgm:prSet presAssocID="{E8522059-FF5C-4514-AD0F-6F336AE67DA1}" presName="negativeSpace" presStyleCnt="0"/>
      <dgm:spPr/>
    </dgm:pt>
    <dgm:pt modelId="{A18CD695-916A-40C7-8782-EA8052179D36}" type="pres">
      <dgm:prSet presAssocID="{E8522059-FF5C-4514-AD0F-6F336AE67DA1}" presName="childText" presStyleLbl="conFgAcc1" presStyleIdx="0" presStyleCnt="6">
        <dgm:presLayoutVars>
          <dgm:bulletEnabled val="1"/>
        </dgm:presLayoutVars>
      </dgm:prSet>
      <dgm:spPr/>
    </dgm:pt>
    <dgm:pt modelId="{6A0E0932-7001-4FC7-8E78-6D53519CE158}" type="pres">
      <dgm:prSet presAssocID="{FB7E9AB8-7D5A-453F-B797-C48D502F2296}" presName="spaceBetweenRectangles" presStyleCnt="0"/>
      <dgm:spPr/>
    </dgm:pt>
    <dgm:pt modelId="{CE815784-C2C8-427B-A99A-8070489DBB70}" type="pres">
      <dgm:prSet presAssocID="{C5AA3A04-1FE6-487E-8941-6A81855D3168}" presName="parentLin" presStyleCnt="0"/>
      <dgm:spPr/>
    </dgm:pt>
    <dgm:pt modelId="{3F65DDAE-8DA3-414C-B7AD-74BF5EA5709D}" type="pres">
      <dgm:prSet presAssocID="{C5AA3A04-1FE6-487E-8941-6A81855D3168}" presName="parentLeftMargin" presStyleLbl="node1" presStyleIdx="0" presStyleCnt="6"/>
      <dgm:spPr/>
    </dgm:pt>
    <dgm:pt modelId="{9A83F310-A979-436C-A87A-665F39736546}" type="pres">
      <dgm:prSet presAssocID="{C5AA3A04-1FE6-487E-8941-6A81855D3168}" presName="parentText" presStyleLbl="node1" presStyleIdx="1" presStyleCnt="6">
        <dgm:presLayoutVars>
          <dgm:chMax val="0"/>
          <dgm:bulletEnabled val="1"/>
        </dgm:presLayoutVars>
      </dgm:prSet>
      <dgm:spPr/>
    </dgm:pt>
    <dgm:pt modelId="{E0AAB296-C069-42FD-9ACE-A8A8B85F9CB4}" type="pres">
      <dgm:prSet presAssocID="{C5AA3A04-1FE6-487E-8941-6A81855D3168}" presName="negativeSpace" presStyleCnt="0"/>
      <dgm:spPr/>
    </dgm:pt>
    <dgm:pt modelId="{3C6D7CA5-9FDE-4228-BA68-38A81B7110B7}" type="pres">
      <dgm:prSet presAssocID="{C5AA3A04-1FE6-487E-8941-6A81855D3168}" presName="childText" presStyleLbl="conFgAcc1" presStyleIdx="1" presStyleCnt="6">
        <dgm:presLayoutVars>
          <dgm:bulletEnabled val="1"/>
        </dgm:presLayoutVars>
      </dgm:prSet>
      <dgm:spPr/>
    </dgm:pt>
    <dgm:pt modelId="{F280C5BA-29E0-4434-BD6C-5B09D1BB258A}" type="pres">
      <dgm:prSet presAssocID="{AEC6DE94-8679-4BA0-B333-0DF3212E1B8E}" presName="spaceBetweenRectangles" presStyleCnt="0"/>
      <dgm:spPr/>
    </dgm:pt>
    <dgm:pt modelId="{9D18EC17-B1F8-4B44-BD84-CD2E4ABE6373}" type="pres">
      <dgm:prSet presAssocID="{A4F22275-EDBB-4794-83A2-23434C437EF7}" presName="parentLin" presStyleCnt="0"/>
      <dgm:spPr/>
    </dgm:pt>
    <dgm:pt modelId="{2AE85C4B-2B91-4B60-9EA5-3287D902A167}" type="pres">
      <dgm:prSet presAssocID="{A4F22275-EDBB-4794-83A2-23434C437EF7}" presName="parentLeftMargin" presStyleLbl="node1" presStyleIdx="1" presStyleCnt="6"/>
      <dgm:spPr/>
    </dgm:pt>
    <dgm:pt modelId="{F2A3A6B3-1F8B-4808-9FB6-58B69EB60881}" type="pres">
      <dgm:prSet presAssocID="{A4F22275-EDBB-4794-83A2-23434C437EF7}" presName="parentText" presStyleLbl="node1" presStyleIdx="2" presStyleCnt="6">
        <dgm:presLayoutVars>
          <dgm:chMax val="0"/>
          <dgm:bulletEnabled val="1"/>
        </dgm:presLayoutVars>
      </dgm:prSet>
      <dgm:spPr/>
    </dgm:pt>
    <dgm:pt modelId="{F2D2DEE6-0AC1-4533-B702-E1A436B0F6E0}" type="pres">
      <dgm:prSet presAssocID="{A4F22275-EDBB-4794-83A2-23434C437EF7}" presName="negativeSpace" presStyleCnt="0"/>
      <dgm:spPr/>
    </dgm:pt>
    <dgm:pt modelId="{E6BEC212-0201-4621-A6A4-BCF15B058222}" type="pres">
      <dgm:prSet presAssocID="{A4F22275-EDBB-4794-83A2-23434C437EF7}" presName="childText" presStyleLbl="conFgAcc1" presStyleIdx="2" presStyleCnt="6">
        <dgm:presLayoutVars>
          <dgm:bulletEnabled val="1"/>
        </dgm:presLayoutVars>
      </dgm:prSet>
      <dgm:spPr/>
    </dgm:pt>
    <dgm:pt modelId="{B41CA39E-DEDE-450C-A8BF-AF1E637F3D4C}" type="pres">
      <dgm:prSet presAssocID="{0FB9FF6F-088A-4B44-A675-81F43A1EB138}" presName="spaceBetweenRectangles" presStyleCnt="0"/>
      <dgm:spPr/>
    </dgm:pt>
    <dgm:pt modelId="{D41BD54C-F077-46DA-A2BB-DE9DAAD965EC}" type="pres">
      <dgm:prSet presAssocID="{E9480504-6A46-49BD-86E2-EF40187C8178}" presName="parentLin" presStyleCnt="0"/>
      <dgm:spPr/>
    </dgm:pt>
    <dgm:pt modelId="{1CFA38A7-292A-4AB6-A67D-C314D97CC416}" type="pres">
      <dgm:prSet presAssocID="{E9480504-6A46-49BD-86E2-EF40187C8178}" presName="parentLeftMargin" presStyleLbl="node1" presStyleIdx="2" presStyleCnt="6"/>
      <dgm:spPr/>
    </dgm:pt>
    <dgm:pt modelId="{A833A075-786A-46A6-BDF5-292D723B1EDE}" type="pres">
      <dgm:prSet presAssocID="{E9480504-6A46-49BD-86E2-EF40187C8178}" presName="parentText" presStyleLbl="node1" presStyleIdx="3" presStyleCnt="6">
        <dgm:presLayoutVars>
          <dgm:chMax val="0"/>
          <dgm:bulletEnabled val="1"/>
        </dgm:presLayoutVars>
      </dgm:prSet>
      <dgm:spPr/>
    </dgm:pt>
    <dgm:pt modelId="{F6BC3593-5C2B-48D8-9C4C-8D774011304D}" type="pres">
      <dgm:prSet presAssocID="{E9480504-6A46-49BD-86E2-EF40187C8178}" presName="negativeSpace" presStyleCnt="0"/>
      <dgm:spPr/>
    </dgm:pt>
    <dgm:pt modelId="{7D3C7B5E-3226-4A60-8087-8051D5E4EFA5}" type="pres">
      <dgm:prSet presAssocID="{E9480504-6A46-49BD-86E2-EF40187C8178}" presName="childText" presStyleLbl="conFgAcc1" presStyleIdx="3" presStyleCnt="6">
        <dgm:presLayoutVars>
          <dgm:bulletEnabled val="1"/>
        </dgm:presLayoutVars>
      </dgm:prSet>
      <dgm:spPr/>
    </dgm:pt>
    <dgm:pt modelId="{6C2CB5EE-747C-448F-995A-1EEBF574DEEE}" type="pres">
      <dgm:prSet presAssocID="{40196B5C-6605-4B66-B818-69554C86CB5E}" presName="spaceBetweenRectangles" presStyleCnt="0"/>
      <dgm:spPr/>
    </dgm:pt>
    <dgm:pt modelId="{B7A06103-9C92-48A5-AF35-962B0FB5E3C8}" type="pres">
      <dgm:prSet presAssocID="{71E74CED-147F-4C6A-91FE-51778E4F4CE4}" presName="parentLin" presStyleCnt="0"/>
      <dgm:spPr/>
    </dgm:pt>
    <dgm:pt modelId="{D10B76FB-BBE4-4152-916E-AB77F2DC0233}" type="pres">
      <dgm:prSet presAssocID="{71E74CED-147F-4C6A-91FE-51778E4F4CE4}" presName="parentLeftMargin" presStyleLbl="node1" presStyleIdx="3" presStyleCnt="6"/>
      <dgm:spPr/>
    </dgm:pt>
    <dgm:pt modelId="{E190D7BE-A645-4AC7-AE69-983B06DAD7EB}" type="pres">
      <dgm:prSet presAssocID="{71E74CED-147F-4C6A-91FE-51778E4F4CE4}" presName="parentText" presStyleLbl="node1" presStyleIdx="4" presStyleCnt="6">
        <dgm:presLayoutVars>
          <dgm:chMax val="0"/>
          <dgm:bulletEnabled val="1"/>
        </dgm:presLayoutVars>
      </dgm:prSet>
      <dgm:spPr/>
    </dgm:pt>
    <dgm:pt modelId="{B6F77C56-B73F-4B7F-A0FB-5E3DC2973271}" type="pres">
      <dgm:prSet presAssocID="{71E74CED-147F-4C6A-91FE-51778E4F4CE4}" presName="negativeSpace" presStyleCnt="0"/>
      <dgm:spPr/>
    </dgm:pt>
    <dgm:pt modelId="{220721A4-C018-4DED-B256-98420F357DC5}" type="pres">
      <dgm:prSet presAssocID="{71E74CED-147F-4C6A-91FE-51778E4F4CE4}" presName="childText" presStyleLbl="conFgAcc1" presStyleIdx="4" presStyleCnt="6">
        <dgm:presLayoutVars>
          <dgm:bulletEnabled val="1"/>
        </dgm:presLayoutVars>
      </dgm:prSet>
      <dgm:spPr/>
    </dgm:pt>
    <dgm:pt modelId="{B583D3B0-8C8D-4FA9-A8E0-E4E1D7834119}" type="pres">
      <dgm:prSet presAssocID="{3BDF5C8F-C8FD-40CD-A72D-108407F86624}" presName="spaceBetweenRectangles" presStyleCnt="0"/>
      <dgm:spPr/>
    </dgm:pt>
    <dgm:pt modelId="{9DD6FD12-E028-4804-B6DE-ECDA47FEABAE}" type="pres">
      <dgm:prSet presAssocID="{60C65E9D-AF59-488E-BE3B-BF472B01B730}" presName="parentLin" presStyleCnt="0"/>
      <dgm:spPr/>
    </dgm:pt>
    <dgm:pt modelId="{3D66DB9B-C969-4FAB-BCD9-4C15923B888F}" type="pres">
      <dgm:prSet presAssocID="{60C65E9D-AF59-488E-BE3B-BF472B01B730}" presName="parentLeftMargin" presStyleLbl="node1" presStyleIdx="4" presStyleCnt="6"/>
      <dgm:spPr/>
    </dgm:pt>
    <dgm:pt modelId="{768C4AB5-7AD2-433B-8E9A-ADBDAF84B186}" type="pres">
      <dgm:prSet presAssocID="{60C65E9D-AF59-488E-BE3B-BF472B01B730}" presName="parentText" presStyleLbl="node1" presStyleIdx="5" presStyleCnt="6">
        <dgm:presLayoutVars>
          <dgm:chMax val="0"/>
          <dgm:bulletEnabled val="1"/>
        </dgm:presLayoutVars>
      </dgm:prSet>
      <dgm:spPr/>
    </dgm:pt>
    <dgm:pt modelId="{4C964F13-C7D5-4663-AEF9-B198F8D474F8}" type="pres">
      <dgm:prSet presAssocID="{60C65E9D-AF59-488E-BE3B-BF472B01B730}" presName="negativeSpace" presStyleCnt="0"/>
      <dgm:spPr/>
    </dgm:pt>
    <dgm:pt modelId="{A2D7D424-1B52-4A6F-B8EC-0D979044F35F}" type="pres">
      <dgm:prSet presAssocID="{60C65E9D-AF59-488E-BE3B-BF472B01B730}" presName="childText" presStyleLbl="conFgAcc1" presStyleIdx="5" presStyleCnt="6">
        <dgm:presLayoutVars>
          <dgm:bulletEnabled val="1"/>
        </dgm:presLayoutVars>
      </dgm:prSet>
      <dgm:spPr/>
    </dgm:pt>
  </dgm:ptLst>
  <dgm:cxnLst>
    <dgm:cxn modelId="{7189EB10-7A4A-4A09-8457-64C5120A3905}" type="presOf" srcId="{71E74CED-147F-4C6A-91FE-51778E4F4CE4}" destId="{E190D7BE-A645-4AC7-AE69-983B06DAD7EB}" srcOrd="1" destOrd="0" presId="urn:microsoft.com/office/officeart/2005/8/layout/list1"/>
    <dgm:cxn modelId="{B48BD712-CAB0-4B47-B59D-3A43018A022D}" srcId="{A4F22275-EDBB-4794-83A2-23434C437EF7}" destId="{AABAB65D-BF9B-41DC-A924-4AFA5B1E020A}" srcOrd="0" destOrd="0" parTransId="{F8683EA4-979C-47CD-9F9B-B4207C5A04D7}" sibTransId="{F2FBB54D-890A-4A49-8990-891103DD1569}"/>
    <dgm:cxn modelId="{0F72E52A-CD7B-488C-A386-C08A9724E72B}" type="presOf" srcId="{E8522059-FF5C-4514-AD0F-6F336AE67DA1}" destId="{745E6314-4982-4C35-89E7-1A8913FBAE3F}" srcOrd="0" destOrd="0" presId="urn:microsoft.com/office/officeart/2005/8/layout/list1"/>
    <dgm:cxn modelId="{93FD802B-671E-4130-971A-CDE34FF29E89}" type="presOf" srcId="{AA58138C-E714-4E85-A8B4-89935361FEE3}" destId="{8C204EDB-9CCD-4929-8EEF-B16F273BD82F}" srcOrd="0" destOrd="0" presId="urn:microsoft.com/office/officeart/2005/8/layout/list1"/>
    <dgm:cxn modelId="{B7D55A2D-FCFA-45D6-821E-6C7C14029953}" type="presOf" srcId="{A4F22275-EDBB-4794-83A2-23434C437EF7}" destId="{F2A3A6B3-1F8B-4808-9FB6-58B69EB60881}" srcOrd="1" destOrd="0" presId="urn:microsoft.com/office/officeart/2005/8/layout/list1"/>
    <dgm:cxn modelId="{2890B330-8B8F-4E10-856D-4C5A58492763}" srcId="{71E74CED-147F-4C6A-91FE-51778E4F4CE4}" destId="{02F294F7-F107-4CE9-9897-CA18BB7358C1}" srcOrd="0" destOrd="0" parTransId="{72399D17-558F-4A9E-8A5B-9973DB52E24D}" sibTransId="{106561F9-5EAD-4699-A1A1-9B9E621C9A75}"/>
    <dgm:cxn modelId="{4EB9CE39-A438-409C-BD8D-378A876C43CF}" type="presOf" srcId="{2BCC1B3E-9296-4602-A959-FAE0BFC36710}" destId="{7D3C7B5E-3226-4A60-8087-8051D5E4EFA5}" srcOrd="0" destOrd="0" presId="urn:microsoft.com/office/officeart/2005/8/layout/list1"/>
    <dgm:cxn modelId="{0EC9133A-43A0-45B4-9BF2-E909583C55FE}" type="presOf" srcId="{E9480504-6A46-49BD-86E2-EF40187C8178}" destId="{1CFA38A7-292A-4AB6-A67D-C314D97CC416}" srcOrd="0" destOrd="0" presId="urn:microsoft.com/office/officeart/2005/8/layout/list1"/>
    <dgm:cxn modelId="{816E614A-F60B-45C6-A15B-80E11E786A1A}" srcId="{AA58138C-E714-4E85-A8B4-89935361FEE3}" destId="{C5AA3A04-1FE6-487E-8941-6A81855D3168}" srcOrd="1" destOrd="0" parTransId="{ABBA628E-EC45-41AC-85B8-F941E77C8009}" sibTransId="{AEC6DE94-8679-4BA0-B333-0DF3212E1B8E}"/>
    <dgm:cxn modelId="{7ED12075-B20D-478E-BD92-C99DBC86143A}" srcId="{AA58138C-E714-4E85-A8B4-89935361FEE3}" destId="{A4F22275-EDBB-4794-83A2-23434C437EF7}" srcOrd="2" destOrd="0" parTransId="{7388276A-9DD6-45D6-BCD5-A75649F15876}" sibTransId="{0FB9FF6F-088A-4B44-A675-81F43A1EB138}"/>
    <dgm:cxn modelId="{3729FF76-AB49-4EF8-AC2E-8E66A204E331}" srcId="{AA58138C-E714-4E85-A8B4-89935361FEE3}" destId="{E9480504-6A46-49BD-86E2-EF40187C8178}" srcOrd="3" destOrd="0" parTransId="{67FB0A2A-31C1-40EA-9D4B-EB3EDCDB0E8C}" sibTransId="{40196B5C-6605-4B66-B818-69554C86CB5E}"/>
    <dgm:cxn modelId="{C02E427A-0498-4E11-9011-4CFA676F18A0}" type="presOf" srcId="{E9480504-6A46-49BD-86E2-EF40187C8178}" destId="{A833A075-786A-46A6-BDF5-292D723B1EDE}" srcOrd="1" destOrd="0" presId="urn:microsoft.com/office/officeart/2005/8/layout/list1"/>
    <dgm:cxn modelId="{D0A6E07A-9075-4FC7-978D-7048C16A8F82}" type="presOf" srcId="{60C65E9D-AF59-488E-BE3B-BF472B01B730}" destId="{3D66DB9B-C969-4FAB-BCD9-4C15923B888F}" srcOrd="0" destOrd="0" presId="urn:microsoft.com/office/officeart/2005/8/layout/list1"/>
    <dgm:cxn modelId="{3A63A480-9947-4CB3-89A5-13C7D73DC19B}" srcId="{AA58138C-E714-4E85-A8B4-89935361FEE3}" destId="{60C65E9D-AF59-488E-BE3B-BF472B01B730}" srcOrd="5" destOrd="0" parTransId="{CE2B678C-851E-4C24-A75D-37AE6C98A335}" sibTransId="{291CB473-8292-4B72-A68A-55154B823FDF}"/>
    <dgm:cxn modelId="{3A5B4C84-956D-4A01-8E52-5AD6F846D89C}" type="presOf" srcId="{AABAB65D-BF9B-41DC-A924-4AFA5B1E020A}" destId="{E6BEC212-0201-4621-A6A4-BCF15B058222}" srcOrd="0" destOrd="0" presId="urn:microsoft.com/office/officeart/2005/8/layout/list1"/>
    <dgm:cxn modelId="{BFAEFB90-EC5F-4B82-80F5-5A257B6D4CFA}" srcId="{AA58138C-E714-4E85-A8B4-89935361FEE3}" destId="{71E74CED-147F-4C6A-91FE-51778E4F4CE4}" srcOrd="4" destOrd="0" parTransId="{33A15143-93FB-4678-ACB1-F4873344D177}" sibTransId="{3BDF5C8F-C8FD-40CD-A72D-108407F86624}"/>
    <dgm:cxn modelId="{A6953692-6B70-42C0-BD73-2D723053528D}" srcId="{C5AA3A04-1FE6-487E-8941-6A81855D3168}" destId="{36D0D742-54A9-4BC4-9D5D-B80C7AF9612C}" srcOrd="0" destOrd="0" parTransId="{C4B10B35-5632-4C06-9440-197E0B181AC1}" sibTransId="{88909EAC-B84D-45D6-B155-EB58E607F21C}"/>
    <dgm:cxn modelId="{C315559E-3B61-4BF1-A367-090378653935}" type="presOf" srcId="{C5AA3A04-1FE6-487E-8941-6A81855D3168}" destId="{9A83F310-A979-436C-A87A-665F39736546}" srcOrd="1" destOrd="0" presId="urn:microsoft.com/office/officeart/2005/8/layout/list1"/>
    <dgm:cxn modelId="{C102FAA0-96E7-4F19-9DF1-8D0728F565E3}" type="presOf" srcId="{E8522059-FF5C-4514-AD0F-6F336AE67DA1}" destId="{AAB3E5EA-6ADB-4834-A785-F1DA55602C21}" srcOrd="1" destOrd="0" presId="urn:microsoft.com/office/officeart/2005/8/layout/list1"/>
    <dgm:cxn modelId="{ED5381AC-C97C-48A4-89D5-E38B9CC4D2ED}" type="presOf" srcId="{02F294F7-F107-4CE9-9897-CA18BB7358C1}" destId="{220721A4-C018-4DED-B256-98420F357DC5}" srcOrd="0" destOrd="0" presId="urn:microsoft.com/office/officeart/2005/8/layout/list1"/>
    <dgm:cxn modelId="{C8B696AC-2C99-44AD-B2B1-CC0D346F7753}" type="presOf" srcId="{36D0D742-54A9-4BC4-9D5D-B80C7AF9612C}" destId="{3C6D7CA5-9FDE-4228-BA68-38A81B7110B7}" srcOrd="0" destOrd="0" presId="urn:microsoft.com/office/officeart/2005/8/layout/list1"/>
    <dgm:cxn modelId="{F390E1AC-E10F-48DD-B323-C4D3DA8A510A}" srcId="{AA58138C-E714-4E85-A8B4-89935361FEE3}" destId="{E8522059-FF5C-4514-AD0F-6F336AE67DA1}" srcOrd="0" destOrd="0" parTransId="{00910BAE-F7C1-4F9D-A3BE-2B7D99CCBB56}" sibTransId="{FB7E9AB8-7D5A-453F-B797-C48D502F2296}"/>
    <dgm:cxn modelId="{953503B4-F16E-4FF1-81E3-9604DE50F0DF}" type="presOf" srcId="{79325B72-E87F-4853-BE5C-CF4B6E411A00}" destId="{A2D7D424-1B52-4A6F-B8EC-0D979044F35F}" srcOrd="0" destOrd="0" presId="urn:microsoft.com/office/officeart/2005/8/layout/list1"/>
    <dgm:cxn modelId="{116415C2-15E3-4DE7-8403-20B47B2E726F}" srcId="{E8522059-FF5C-4514-AD0F-6F336AE67DA1}" destId="{87805970-8956-4614-9A74-3BBC7100091C}" srcOrd="0" destOrd="0" parTransId="{9A492745-EF18-49FF-A2A9-90C2612B5D12}" sibTransId="{C3F53AC0-006B-4591-B4DC-995AB9DA3453}"/>
    <dgm:cxn modelId="{165F4BD0-93C3-427D-BA11-95B61C9F53CB}" type="presOf" srcId="{60C65E9D-AF59-488E-BE3B-BF472B01B730}" destId="{768C4AB5-7AD2-433B-8E9A-ADBDAF84B186}" srcOrd="1" destOrd="0" presId="urn:microsoft.com/office/officeart/2005/8/layout/list1"/>
    <dgm:cxn modelId="{9A8DB1D1-968C-44E7-80D9-19ED812C6418}" type="presOf" srcId="{A4F22275-EDBB-4794-83A2-23434C437EF7}" destId="{2AE85C4B-2B91-4B60-9EA5-3287D902A167}" srcOrd="0" destOrd="0" presId="urn:microsoft.com/office/officeart/2005/8/layout/list1"/>
    <dgm:cxn modelId="{FE8504E2-E07C-4095-89A3-DCDB7D1AD5D7}" type="presOf" srcId="{71E74CED-147F-4C6A-91FE-51778E4F4CE4}" destId="{D10B76FB-BBE4-4152-916E-AB77F2DC0233}" srcOrd="0" destOrd="0" presId="urn:microsoft.com/office/officeart/2005/8/layout/list1"/>
    <dgm:cxn modelId="{91A7E7E2-95D6-4CF4-823C-CE8641415ACD}" type="presOf" srcId="{87805970-8956-4614-9A74-3BBC7100091C}" destId="{A18CD695-916A-40C7-8782-EA8052179D36}" srcOrd="0" destOrd="0" presId="urn:microsoft.com/office/officeart/2005/8/layout/list1"/>
    <dgm:cxn modelId="{61038FEB-E54A-491E-9083-F5CC3C5D5ACE}" type="presOf" srcId="{C5AA3A04-1FE6-487E-8941-6A81855D3168}" destId="{3F65DDAE-8DA3-414C-B7AD-74BF5EA5709D}" srcOrd="0" destOrd="0" presId="urn:microsoft.com/office/officeart/2005/8/layout/list1"/>
    <dgm:cxn modelId="{2E4441ED-84F1-4694-A029-256B9E9831EE}" srcId="{60C65E9D-AF59-488E-BE3B-BF472B01B730}" destId="{79325B72-E87F-4853-BE5C-CF4B6E411A00}" srcOrd="0" destOrd="0" parTransId="{1BDFD4CD-2171-4F47-A724-A6C875F81474}" sibTransId="{05253393-FDDC-4A5F-BFA4-4ED3118B4C37}"/>
    <dgm:cxn modelId="{5998C4FB-9BED-4570-B7BB-991F4F5B19A8}" srcId="{E9480504-6A46-49BD-86E2-EF40187C8178}" destId="{2BCC1B3E-9296-4602-A959-FAE0BFC36710}" srcOrd="0" destOrd="0" parTransId="{42149B4F-5846-404C-AD22-521F7EA3CCF6}" sibTransId="{89D905E7-6F2D-4A71-9262-32ACFF23D649}"/>
    <dgm:cxn modelId="{8810DE9A-AF7F-4F0C-A404-C1AD654A5A9B}" type="presParOf" srcId="{8C204EDB-9CCD-4929-8EEF-B16F273BD82F}" destId="{168CC62A-A277-4748-98AA-DB2C3909474A}" srcOrd="0" destOrd="0" presId="urn:microsoft.com/office/officeart/2005/8/layout/list1"/>
    <dgm:cxn modelId="{998C62CC-12B1-4D5D-B7F6-C3B27817FE82}" type="presParOf" srcId="{168CC62A-A277-4748-98AA-DB2C3909474A}" destId="{745E6314-4982-4C35-89E7-1A8913FBAE3F}" srcOrd="0" destOrd="0" presId="urn:microsoft.com/office/officeart/2005/8/layout/list1"/>
    <dgm:cxn modelId="{AE42F87B-9E12-427E-8532-5F3365689D1B}" type="presParOf" srcId="{168CC62A-A277-4748-98AA-DB2C3909474A}" destId="{AAB3E5EA-6ADB-4834-A785-F1DA55602C21}" srcOrd="1" destOrd="0" presId="urn:microsoft.com/office/officeart/2005/8/layout/list1"/>
    <dgm:cxn modelId="{440D0579-A98D-46EE-BEE6-3F36BCB7D369}" type="presParOf" srcId="{8C204EDB-9CCD-4929-8EEF-B16F273BD82F}" destId="{00D87789-2D4A-4BE4-BDF0-0A148B0018BA}" srcOrd="1" destOrd="0" presId="urn:microsoft.com/office/officeart/2005/8/layout/list1"/>
    <dgm:cxn modelId="{BC976AEF-4B20-4EF3-90C2-339EDF24B138}" type="presParOf" srcId="{8C204EDB-9CCD-4929-8EEF-B16F273BD82F}" destId="{A18CD695-916A-40C7-8782-EA8052179D36}" srcOrd="2" destOrd="0" presId="urn:microsoft.com/office/officeart/2005/8/layout/list1"/>
    <dgm:cxn modelId="{8AC3130E-CF64-4EF9-BA37-CAF9CA0CA398}" type="presParOf" srcId="{8C204EDB-9CCD-4929-8EEF-B16F273BD82F}" destId="{6A0E0932-7001-4FC7-8E78-6D53519CE158}" srcOrd="3" destOrd="0" presId="urn:microsoft.com/office/officeart/2005/8/layout/list1"/>
    <dgm:cxn modelId="{8DB318AA-6645-404F-A53D-950D09CA2D29}" type="presParOf" srcId="{8C204EDB-9CCD-4929-8EEF-B16F273BD82F}" destId="{CE815784-C2C8-427B-A99A-8070489DBB70}" srcOrd="4" destOrd="0" presId="urn:microsoft.com/office/officeart/2005/8/layout/list1"/>
    <dgm:cxn modelId="{8BB9F0AA-89DA-40DE-BB1E-ADE273772A29}" type="presParOf" srcId="{CE815784-C2C8-427B-A99A-8070489DBB70}" destId="{3F65DDAE-8DA3-414C-B7AD-74BF5EA5709D}" srcOrd="0" destOrd="0" presId="urn:microsoft.com/office/officeart/2005/8/layout/list1"/>
    <dgm:cxn modelId="{FA549BE7-E4D7-4A97-9315-AAD30C7CF54E}" type="presParOf" srcId="{CE815784-C2C8-427B-A99A-8070489DBB70}" destId="{9A83F310-A979-436C-A87A-665F39736546}" srcOrd="1" destOrd="0" presId="urn:microsoft.com/office/officeart/2005/8/layout/list1"/>
    <dgm:cxn modelId="{0748355E-E90E-4ABD-A82B-B597FEDF6690}" type="presParOf" srcId="{8C204EDB-9CCD-4929-8EEF-B16F273BD82F}" destId="{E0AAB296-C069-42FD-9ACE-A8A8B85F9CB4}" srcOrd="5" destOrd="0" presId="urn:microsoft.com/office/officeart/2005/8/layout/list1"/>
    <dgm:cxn modelId="{44D45662-0DF2-4872-AC7E-4508594E3B4D}" type="presParOf" srcId="{8C204EDB-9CCD-4929-8EEF-B16F273BD82F}" destId="{3C6D7CA5-9FDE-4228-BA68-38A81B7110B7}" srcOrd="6" destOrd="0" presId="urn:microsoft.com/office/officeart/2005/8/layout/list1"/>
    <dgm:cxn modelId="{F743AE98-86FD-4E5F-94F0-B60FA8E69785}" type="presParOf" srcId="{8C204EDB-9CCD-4929-8EEF-B16F273BD82F}" destId="{F280C5BA-29E0-4434-BD6C-5B09D1BB258A}" srcOrd="7" destOrd="0" presId="urn:microsoft.com/office/officeart/2005/8/layout/list1"/>
    <dgm:cxn modelId="{CDADC8F7-6ABB-411F-90D2-98C728A2408C}" type="presParOf" srcId="{8C204EDB-9CCD-4929-8EEF-B16F273BD82F}" destId="{9D18EC17-B1F8-4B44-BD84-CD2E4ABE6373}" srcOrd="8" destOrd="0" presId="urn:microsoft.com/office/officeart/2005/8/layout/list1"/>
    <dgm:cxn modelId="{4CCFC9E3-F9B1-48DE-BC38-5188DC6C5FC0}" type="presParOf" srcId="{9D18EC17-B1F8-4B44-BD84-CD2E4ABE6373}" destId="{2AE85C4B-2B91-4B60-9EA5-3287D902A167}" srcOrd="0" destOrd="0" presId="urn:microsoft.com/office/officeart/2005/8/layout/list1"/>
    <dgm:cxn modelId="{B85BF5F8-B361-417D-A51A-67A6741AAA5F}" type="presParOf" srcId="{9D18EC17-B1F8-4B44-BD84-CD2E4ABE6373}" destId="{F2A3A6B3-1F8B-4808-9FB6-58B69EB60881}" srcOrd="1" destOrd="0" presId="urn:microsoft.com/office/officeart/2005/8/layout/list1"/>
    <dgm:cxn modelId="{132997F4-D96B-4D4A-B2DB-E6B547116E49}" type="presParOf" srcId="{8C204EDB-9CCD-4929-8EEF-B16F273BD82F}" destId="{F2D2DEE6-0AC1-4533-B702-E1A436B0F6E0}" srcOrd="9" destOrd="0" presId="urn:microsoft.com/office/officeart/2005/8/layout/list1"/>
    <dgm:cxn modelId="{D79294A6-3BF6-499D-ADA3-EE60F2AC4C12}" type="presParOf" srcId="{8C204EDB-9CCD-4929-8EEF-B16F273BD82F}" destId="{E6BEC212-0201-4621-A6A4-BCF15B058222}" srcOrd="10" destOrd="0" presId="urn:microsoft.com/office/officeart/2005/8/layout/list1"/>
    <dgm:cxn modelId="{FCE5A458-8DEC-4CB4-8FE2-6187C0011FB1}" type="presParOf" srcId="{8C204EDB-9CCD-4929-8EEF-B16F273BD82F}" destId="{B41CA39E-DEDE-450C-A8BF-AF1E637F3D4C}" srcOrd="11" destOrd="0" presId="urn:microsoft.com/office/officeart/2005/8/layout/list1"/>
    <dgm:cxn modelId="{1463C0DD-2688-40F5-BA03-ED4453C5B5D8}" type="presParOf" srcId="{8C204EDB-9CCD-4929-8EEF-B16F273BD82F}" destId="{D41BD54C-F077-46DA-A2BB-DE9DAAD965EC}" srcOrd="12" destOrd="0" presId="urn:microsoft.com/office/officeart/2005/8/layout/list1"/>
    <dgm:cxn modelId="{4823678B-9C21-4EB7-963D-7B406B060B89}" type="presParOf" srcId="{D41BD54C-F077-46DA-A2BB-DE9DAAD965EC}" destId="{1CFA38A7-292A-4AB6-A67D-C314D97CC416}" srcOrd="0" destOrd="0" presId="urn:microsoft.com/office/officeart/2005/8/layout/list1"/>
    <dgm:cxn modelId="{158B43F1-DA55-4F2F-935F-DD9E420BB6B9}" type="presParOf" srcId="{D41BD54C-F077-46DA-A2BB-DE9DAAD965EC}" destId="{A833A075-786A-46A6-BDF5-292D723B1EDE}" srcOrd="1" destOrd="0" presId="urn:microsoft.com/office/officeart/2005/8/layout/list1"/>
    <dgm:cxn modelId="{551A2A9E-16CA-4388-8EFA-5E91FD8A8DC8}" type="presParOf" srcId="{8C204EDB-9CCD-4929-8EEF-B16F273BD82F}" destId="{F6BC3593-5C2B-48D8-9C4C-8D774011304D}" srcOrd="13" destOrd="0" presId="urn:microsoft.com/office/officeart/2005/8/layout/list1"/>
    <dgm:cxn modelId="{977C03B5-E6A4-4555-BA65-F2F4B8B2C2BF}" type="presParOf" srcId="{8C204EDB-9CCD-4929-8EEF-B16F273BD82F}" destId="{7D3C7B5E-3226-4A60-8087-8051D5E4EFA5}" srcOrd="14" destOrd="0" presId="urn:microsoft.com/office/officeart/2005/8/layout/list1"/>
    <dgm:cxn modelId="{E7B1394A-C3ED-4BE9-AA9B-8A79163F49CC}" type="presParOf" srcId="{8C204EDB-9CCD-4929-8EEF-B16F273BD82F}" destId="{6C2CB5EE-747C-448F-995A-1EEBF574DEEE}" srcOrd="15" destOrd="0" presId="urn:microsoft.com/office/officeart/2005/8/layout/list1"/>
    <dgm:cxn modelId="{A3039684-A81A-4756-BBF7-8DCC861671C5}" type="presParOf" srcId="{8C204EDB-9CCD-4929-8EEF-B16F273BD82F}" destId="{B7A06103-9C92-48A5-AF35-962B0FB5E3C8}" srcOrd="16" destOrd="0" presId="urn:microsoft.com/office/officeart/2005/8/layout/list1"/>
    <dgm:cxn modelId="{9931D9B2-BCEF-49BD-BDBF-4F42BF7508D8}" type="presParOf" srcId="{B7A06103-9C92-48A5-AF35-962B0FB5E3C8}" destId="{D10B76FB-BBE4-4152-916E-AB77F2DC0233}" srcOrd="0" destOrd="0" presId="urn:microsoft.com/office/officeart/2005/8/layout/list1"/>
    <dgm:cxn modelId="{54C8E313-F52D-4C0C-9006-4ADCE2C07D51}" type="presParOf" srcId="{B7A06103-9C92-48A5-AF35-962B0FB5E3C8}" destId="{E190D7BE-A645-4AC7-AE69-983B06DAD7EB}" srcOrd="1" destOrd="0" presId="urn:microsoft.com/office/officeart/2005/8/layout/list1"/>
    <dgm:cxn modelId="{522AB622-29F5-42B6-989A-8AC625D060CC}" type="presParOf" srcId="{8C204EDB-9CCD-4929-8EEF-B16F273BD82F}" destId="{B6F77C56-B73F-4B7F-A0FB-5E3DC2973271}" srcOrd="17" destOrd="0" presId="urn:microsoft.com/office/officeart/2005/8/layout/list1"/>
    <dgm:cxn modelId="{5513ED48-9FAC-46FF-95B2-7ACB10FD434A}" type="presParOf" srcId="{8C204EDB-9CCD-4929-8EEF-B16F273BD82F}" destId="{220721A4-C018-4DED-B256-98420F357DC5}" srcOrd="18" destOrd="0" presId="urn:microsoft.com/office/officeart/2005/8/layout/list1"/>
    <dgm:cxn modelId="{A1E8B7B3-839E-4638-B5B7-73EC6267DE3C}" type="presParOf" srcId="{8C204EDB-9CCD-4929-8EEF-B16F273BD82F}" destId="{B583D3B0-8C8D-4FA9-A8E0-E4E1D7834119}" srcOrd="19" destOrd="0" presId="urn:microsoft.com/office/officeart/2005/8/layout/list1"/>
    <dgm:cxn modelId="{570B964E-EC9E-4875-948A-25B9EB244F77}" type="presParOf" srcId="{8C204EDB-9CCD-4929-8EEF-B16F273BD82F}" destId="{9DD6FD12-E028-4804-B6DE-ECDA47FEABAE}" srcOrd="20" destOrd="0" presId="urn:microsoft.com/office/officeart/2005/8/layout/list1"/>
    <dgm:cxn modelId="{AF836447-CB6A-45A1-AF3F-9A8C5C2B52FB}" type="presParOf" srcId="{9DD6FD12-E028-4804-B6DE-ECDA47FEABAE}" destId="{3D66DB9B-C969-4FAB-BCD9-4C15923B888F}" srcOrd="0" destOrd="0" presId="urn:microsoft.com/office/officeart/2005/8/layout/list1"/>
    <dgm:cxn modelId="{3259715F-F768-4D36-BD77-6C2064560CAC}" type="presParOf" srcId="{9DD6FD12-E028-4804-B6DE-ECDA47FEABAE}" destId="{768C4AB5-7AD2-433B-8E9A-ADBDAF84B186}" srcOrd="1" destOrd="0" presId="urn:microsoft.com/office/officeart/2005/8/layout/list1"/>
    <dgm:cxn modelId="{C3A804E4-D7D0-49C5-8E55-8DAE98388C98}" type="presParOf" srcId="{8C204EDB-9CCD-4929-8EEF-B16F273BD82F}" destId="{4C964F13-C7D5-4663-AEF9-B198F8D474F8}" srcOrd="21" destOrd="0" presId="urn:microsoft.com/office/officeart/2005/8/layout/list1"/>
    <dgm:cxn modelId="{0D63EFB9-BFB0-4259-88F7-604002FA147D}" type="presParOf" srcId="{8C204EDB-9CCD-4929-8EEF-B16F273BD82F}" destId="{A2D7D424-1B52-4A6F-B8EC-0D979044F35F}"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A58138C-E714-4E85-A8B4-89935361FEE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8522059-FF5C-4514-AD0F-6F336AE67DA1}">
      <dgm:prSet phldr="0"/>
      <dgm:spPr/>
      <dgm:t>
        <a:bodyPr/>
        <a:lstStyle/>
        <a:p>
          <a:pPr algn="l" rtl="0"/>
          <a:r>
            <a:rPr lang="en-US" b="1">
              <a:solidFill>
                <a:schemeClr val="tx1"/>
              </a:solidFill>
            </a:rPr>
            <a:t>Model </a:t>
          </a:r>
          <a:r>
            <a:rPr lang="en-US" b="1">
              <a:solidFill>
                <a:schemeClr val="tx1"/>
              </a:solidFill>
              <a:latin typeface="Arial"/>
            </a:rPr>
            <a:t>19 </a:t>
          </a:r>
          <a:r>
            <a:rPr lang="en-US" b="1">
              <a:solidFill>
                <a:schemeClr val="tx1"/>
              </a:solidFill>
            </a:rPr>
            <a:t>: </a:t>
          </a:r>
          <a:r>
            <a:rPr lang="en-US" b="1">
              <a:solidFill>
                <a:schemeClr val="tx1"/>
              </a:solidFill>
              <a:latin typeface="system-ui"/>
            </a:rPr>
            <a:t>SVM Algorithm With Smote</a:t>
          </a:r>
          <a:endParaRPr lang="en-US" b="1">
            <a:solidFill>
              <a:schemeClr val="tx1"/>
            </a:solidFill>
            <a:latin typeface="Arial"/>
          </a:endParaRPr>
        </a:p>
      </dgm:t>
    </dgm:pt>
    <dgm:pt modelId="{00910BAE-F7C1-4F9D-A3BE-2B7D99CCBB56}" type="parTrans" cxnId="{F390E1AC-E10F-48DD-B323-C4D3DA8A510A}">
      <dgm:prSet/>
      <dgm:spPr/>
    </dgm:pt>
    <dgm:pt modelId="{FB7E9AB8-7D5A-453F-B797-C48D502F2296}" type="sibTrans" cxnId="{F390E1AC-E10F-48DD-B323-C4D3DA8A510A}">
      <dgm:prSet/>
      <dgm:spPr/>
    </dgm:pt>
    <dgm:pt modelId="{87805970-8956-4614-9A74-3BBC7100091C}">
      <dgm:prSet phldr="0"/>
      <dgm:spPr/>
      <dgm:t>
        <a:bodyPr/>
        <a:lstStyle/>
        <a:p>
          <a:pPr algn="l" rtl="0"/>
          <a:r>
            <a:rPr lang="en-US">
              <a:solidFill>
                <a:srgbClr val="444444"/>
              </a:solidFill>
              <a:latin typeface="Calibri"/>
              <a:ea typeface="Calibri"/>
              <a:cs typeface="Calibri"/>
            </a:rPr>
            <a:t>SMOTE helps SVM Algorithm perform better on imbalanced datasets by generating synthetic minority class samples.</a:t>
          </a:r>
        </a:p>
      </dgm:t>
    </dgm:pt>
    <dgm:pt modelId="{9A492745-EF18-49FF-A2A9-90C2612B5D12}" type="parTrans" cxnId="{116415C2-15E3-4DE7-8403-20B47B2E726F}">
      <dgm:prSet/>
      <dgm:spPr/>
    </dgm:pt>
    <dgm:pt modelId="{C3F53AC0-006B-4591-B4DC-995AB9DA3453}" type="sibTrans" cxnId="{116415C2-15E3-4DE7-8403-20B47B2E726F}">
      <dgm:prSet/>
      <dgm:spPr/>
    </dgm:pt>
    <dgm:pt modelId="{C5AA3A04-1FE6-487E-8941-6A81855D3168}">
      <dgm:prSet phldr="0"/>
      <dgm:spPr/>
      <dgm:t>
        <a:bodyPr/>
        <a:lstStyle/>
        <a:p>
          <a:pPr algn="l" rtl="0"/>
          <a:r>
            <a:rPr lang="en-US" b="1">
              <a:solidFill>
                <a:schemeClr val="tx1"/>
              </a:solidFill>
            </a:rPr>
            <a:t>Model </a:t>
          </a:r>
          <a:r>
            <a:rPr lang="en-US" b="1">
              <a:solidFill>
                <a:schemeClr val="tx1"/>
              </a:solidFill>
              <a:latin typeface="Arial"/>
            </a:rPr>
            <a:t>20 </a:t>
          </a:r>
          <a:r>
            <a:rPr lang="en-US" b="1">
              <a:solidFill>
                <a:schemeClr val="tx1"/>
              </a:solidFill>
            </a:rPr>
            <a:t>: </a:t>
          </a:r>
          <a:r>
            <a:rPr lang="en-US" b="1">
              <a:solidFill>
                <a:schemeClr val="tx1"/>
              </a:solidFill>
              <a:latin typeface="system-ui"/>
            </a:rPr>
            <a:t>XG-Boost With Smote</a:t>
          </a:r>
        </a:p>
      </dgm:t>
    </dgm:pt>
    <dgm:pt modelId="{ABBA628E-EC45-41AC-85B8-F941E77C8009}" type="parTrans" cxnId="{816E614A-F60B-45C6-A15B-80E11E786A1A}">
      <dgm:prSet/>
      <dgm:spPr/>
    </dgm:pt>
    <dgm:pt modelId="{AEC6DE94-8679-4BA0-B333-0DF3212E1B8E}" type="sibTrans" cxnId="{816E614A-F60B-45C6-A15B-80E11E786A1A}">
      <dgm:prSet/>
      <dgm:spPr/>
    </dgm:pt>
    <dgm:pt modelId="{36D0D742-54A9-4BC4-9D5D-B80C7AF9612C}">
      <dgm:prSet phldr="0"/>
      <dgm:spPr/>
      <dgm:t>
        <a:bodyPr/>
        <a:lstStyle/>
        <a:p>
          <a:pPr algn="l" rtl="0"/>
          <a:r>
            <a:rPr lang="en-US">
              <a:solidFill>
                <a:srgbClr val="444444"/>
              </a:solidFill>
              <a:latin typeface="Calibri"/>
              <a:ea typeface="Calibri"/>
              <a:cs typeface="Calibri"/>
            </a:rPr>
            <a:t>SMOTE helps </a:t>
          </a:r>
          <a:r>
            <a:rPr lang="en-US">
              <a:solidFill>
                <a:srgbClr val="000000"/>
              </a:solidFill>
              <a:latin typeface="Calibri"/>
              <a:ea typeface="Calibri"/>
              <a:cs typeface="Calibri"/>
            </a:rPr>
            <a:t>XG-Boost </a:t>
          </a:r>
          <a:r>
            <a:rPr lang="en-US">
              <a:solidFill>
                <a:srgbClr val="444444"/>
              </a:solidFill>
              <a:latin typeface="Calibri"/>
              <a:ea typeface="Calibri"/>
              <a:cs typeface="Calibri"/>
            </a:rPr>
            <a:t> perform better on imbalanced datasets by generating synthetic minority class samples.</a:t>
          </a:r>
        </a:p>
      </dgm:t>
    </dgm:pt>
    <dgm:pt modelId="{C4B10B35-5632-4C06-9440-197E0B181AC1}" type="parTrans" cxnId="{A6953692-6B70-42C0-BD73-2D723053528D}">
      <dgm:prSet/>
      <dgm:spPr/>
    </dgm:pt>
    <dgm:pt modelId="{88909EAC-B84D-45D6-B155-EB58E607F21C}" type="sibTrans" cxnId="{A6953692-6B70-42C0-BD73-2D723053528D}">
      <dgm:prSet/>
      <dgm:spPr/>
    </dgm:pt>
    <dgm:pt modelId="{A4F22275-EDBB-4794-83A2-23434C437EF7}">
      <dgm:prSet phldr="0"/>
      <dgm:spPr/>
      <dgm:t>
        <a:bodyPr/>
        <a:lstStyle/>
        <a:p>
          <a:pPr algn="l" rtl="0"/>
          <a:r>
            <a:rPr lang="en-US" b="1">
              <a:solidFill>
                <a:schemeClr val="tx1"/>
              </a:solidFill>
            </a:rPr>
            <a:t>Model</a:t>
          </a:r>
          <a:r>
            <a:rPr lang="en-US" b="1">
              <a:solidFill>
                <a:schemeClr val="tx1"/>
              </a:solidFill>
              <a:latin typeface="Arial"/>
            </a:rPr>
            <a:t> 21 </a:t>
          </a:r>
          <a:r>
            <a:rPr lang="en-US" b="1">
              <a:solidFill>
                <a:schemeClr val="tx1"/>
              </a:solidFill>
            </a:rPr>
            <a:t>: </a:t>
          </a:r>
          <a:r>
            <a:rPr lang="en-US" b="1">
              <a:solidFill>
                <a:schemeClr val="tx1"/>
              </a:solidFill>
              <a:latin typeface="system-ui"/>
            </a:rPr>
            <a:t>Ensemble Voting Classifier</a:t>
          </a:r>
          <a:endParaRPr lang="en-US" b="1">
            <a:solidFill>
              <a:schemeClr val="tx1"/>
            </a:solidFill>
          </a:endParaRPr>
        </a:p>
      </dgm:t>
    </dgm:pt>
    <dgm:pt modelId="{7388276A-9DD6-45D6-BCD5-A75649F15876}" type="parTrans" cxnId="{7ED12075-B20D-478E-BD92-C99DBC86143A}">
      <dgm:prSet/>
      <dgm:spPr/>
    </dgm:pt>
    <dgm:pt modelId="{0FB9FF6F-088A-4B44-A675-81F43A1EB138}" type="sibTrans" cxnId="{7ED12075-B20D-478E-BD92-C99DBC86143A}">
      <dgm:prSet/>
      <dgm:spPr/>
    </dgm:pt>
    <dgm:pt modelId="{AABAB65D-BF9B-41DC-A924-4AFA5B1E020A}">
      <dgm:prSet phldr="0"/>
      <dgm:spPr/>
      <dgm:t>
        <a:bodyPr/>
        <a:lstStyle/>
        <a:p>
          <a:pPr algn="l"/>
          <a:r>
            <a:rPr lang="en-US"/>
            <a:t>The Ensemble Voting Classifier combines multiple models, improving accuracy and robustness by leveraging the strengths of different classifiers.</a:t>
          </a:r>
        </a:p>
      </dgm:t>
    </dgm:pt>
    <dgm:pt modelId="{F8683EA4-979C-47CD-9F9B-B4207C5A04D7}" type="parTrans" cxnId="{B48BD712-CAB0-4B47-B59D-3A43018A022D}">
      <dgm:prSet/>
      <dgm:spPr/>
    </dgm:pt>
    <dgm:pt modelId="{F2FBB54D-890A-4A49-8990-891103DD1569}" type="sibTrans" cxnId="{B48BD712-CAB0-4B47-B59D-3A43018A022D}">
      <dgm:prSet/>
      <dgm:spPr/>
    </dgm:pt>
    <dgm:pt modelId="{E9480504-6A46-49BD-86E2-EF40187C8178}">
      <dgm:prSet phldr="0"/>
      <dgm:spPr/>
      <dgm:t>
        <a:bodyPr/>
        <a:lstStyle/>
        <a:p>
          <a:pPr algn="l" rtl="0"/>
          <a:r>
            <a:rPr lang="en-US" b="1">
              <a:solidFill>
                <a:schemeClr val="tx1"/>
              </a:solidFill>
            </a:rPr>
            <a:t>Model </a:t>
          </a:r>
          <a:r>
            <a:rPr lang="en-US" b="1">
              <a:solidFill>
                <a:schemeClr val="tx1"/>
              </a:solidFill>
              <a:latin typeface="Arial"/>
            </a:rPr>
            <a:t>22 </a:t>
          </a:r>
          <a:r>
            <a:rPr lang="en-US" b="1">
              <a:solidFill>
                <a:schemeClr val="tx1"/>
              </a:solidFill>
            </a:rPr>
            <a:t>:</a:t>
          </a:r>
          <a:r>
            <a:rPr lang="en-US" b="1">
              <a:solidFill>
                <a:schemeClr val="tx1"/>
              </a:solidFill>
              <a:latin typeface="Arial"/>
            </a:rPr>
            <a:t> </a:t>
          </a:r>
          <a:r>
            <a:rPr lang="en-US" b="1">
              <a:solidFill>
                <a:schemeClr val="tx1"/>
              </a:solidFill>
              <a:latin typeface="system-ui"/>
            </a:rPr>
            <a:t>Ensemble Stacking Classifier</a:t>
          </a:r>
          <a:endParaRPr lang="en-US" b="1">
            <a:solidFill>
              <a:schemeClr val="tx1"/>
            </a:solidFill>
          </a:endParaRPr>
        </a:p>
      </dgm:t>
    </dgm:pt>
    <dgm:pt modelId="{67FB0A2A-31C1-40EA-9D4B-EB3EDCDB0E8C}" type="parTrans" cxnId="{3729FF76-AB49-4EF8-AC2E-8E66A204E331}">
      <dgm:prSet/>
      <dgm:spPr/>
    </dgm:pt>
    <dgm:pt modelId="{40196B5C-6605-4B66-B818-69554C86CB5E}" type="sibTrans" cxnId="{3729FF76-AB49-4EF8-AC2E-8E66A204E331}">
      <dgm:prSet/>
      <dgm:spPr/>
    </dgm:pt>
    <dgm:pt modelId="{2BCC1B3E-9296-4602-A959-FAE0BFC36710}">
      <dgm:prSet phldr="0"/>
      <dgm:spPr/>
      <dgm:t>
        <a:bodyPr/>
        <a:lstStyle/>
        <a:p>
          <a:pPr algn="l"/>
          <a:r>
            <a:rPr lang="en-US">
              <a:solidFill>
                <a:srgbClr val="444444"/>
              </a:solidFill>
              <a:latin typeface="Calibri"/>
              <a:ea typeface="Calibri"/>
              <a:cs typeface="Calibri"/>
            </a:rPr>
            <a:t>The Ensemble Voting Classifier combines multiple models, improving accuracy and robustness by leveraging the strengths of different classifiers.</a:t>
          </a:r>
        </a:p>
      </dgm:t>
    </dgm:pt>
    <dgm:pt modelId="{42149B4F-5846-404C-AD22-521F7EA3CCF6}" type="parTrans" cxnId="{5998C4FB-9BED-4570-B7BB-991F4F5B19A8}">
      <dgm:prSet/>
      <dgm:spPr/>
    </dgm:pt>
    <dgm:pt modelId="{89D905E7-6F2D-4A71-9262-32ACFF23D649}" type="sibTrans" cxnId="{5998C4FB-9BED-4570-B7BB-991F4F5B19A8}">
      <dgm:prSet/>
      <dgm:spPr/>
    </dgm:pt>
    <dgm:pt modelId="{71E74CED-147F-4C6A-91FE-51778E4F4CE4}">
      <dgm:prSet phldr="0"/>
      <dgm:spPr/>
      <dgm:t>
        <a:bodyPr/>
        <a:lstStyle/>
        <a:p>
          <a:pPr algn="l" rtl="0"/>
          <a:r>
            <a:rPr lang="en-US" b="1">
              <a:solidFill>
                <a:schemeClr val="tx1"/>
              </a:solidFill>
              <a:latin typeface="Calibri"/>
              <a:ea typeface="Calibri"/>
              <a:cs typeface="Calibri"/>
            </a:rPr>
            <a:t>Model 23 : Artificial Neural Network</a:t>
          </a:r>
        </a:p>
      </dgm:t>
    </dgm:pt>
    <dgm:pt modelId="{33A15143-93FB-4678-ACB1-F4873344D177}" type="parTrans" cxnId="{BFAEFB90-EC5F-4B82-80F5-5A257B6D4CFA}">
      <dgm:prSet/>
      <dgm:spPr/>
    </dgm:pt>
    <dgm:pt modelId="{3BDF5C8F-C8FD-40CD-A72D-108407F86624}" type="sibTrans" cxnId="{BFAEFB90-EC5F-4B82-80F5-5A257B6D4CFA}">
      <dgm:prSet/>
      <dgm:spPr/>
    </dgm:pt>
    <dgm:pt modelId="{02F294F7-F107-4CE9-9897-CA18BB7358C1}">
      <dgm:prSet phldr="0"/>
      <dgm:spPr/>
      <dgm:t>
        <a:bodyPr/>
        <a:lstStyle/>
        <a:p>
          <a:pPr algn="l" rtl="0"/>
          <a:r>
            <a:rPr lang="en-US"/>
            <a:t>Artificial Neural Networks (ANNs) can model complex patterns and relationships in data, making them highly effective for tasks like image recognition and natural language processing.</a:t>
          </a:r>
        </a:p>
      </dgm:t>
    </dgm:pt>
    <dgm:pt modelId="{72399D17-558F-4A9E-8A5B-9973DB52E24D}" type="parTrans" cxnId="{2890B330-8B8F-4E10-856D-4C5A58492763}">
      <dgm:prSet/>
      <dgm:spPr/>
    </dgm:pt>
    <dgm:pt modelId="{106561F9-5EAD-4699-A1A1-9B9E621C9A75}" type="sibTrans" cxnId="{2890B330-8B8F-4E10-856D-4C5A58492763}">
      <dgm:prSet/>
      <dgm:spPr/>
    </dgm:pt>
    <dgm:pt modelId="{8C204EDB-9CCD-4929-8EEF-B16F273BD82F}" type="pres">
      <dgm:prSet presAssocID="{AA58138C-E714-4E85-A8B4-89935361FEE3}" presName="linear" presStyleCnt="0">
        <dgm:presLayoutVars>
          <dgm:dir/>
          <dgm:animLvl val="lvl"/>
          <dgm:resizeHandles val="exact"/>
        </dgm:presLayoutVars>
      </dgm:prSet>
      <dgm:spPr/>
    </dgm:pt>
    <dgm:pt modelId="{168CC62A-A277-4748-98AA-DB2C3909474A}" type="pres">
      <dgm:prSet presAssocID="{E8522059-FF5C-4514-AD0F-6F336AE67DA1}" presName="parentLin" presStyleCnt="0"/>
      <dgm:spPr/>
    </dgm:pt>
    <dgm:pt modelId="{745E6314-4982-4C35-89E7-1A8913FBAE3F}" type="pres">
      <dgm:prSet presAssocID="{E8522059-FF5C-4514-AD0F-6F336AE67DA1}" presName="parentLeftMargin" presStyleLbl="node1" presStyleIdx="0" presStyleCnt="5"/>
      <dgm:spPr/>
    </dgm:pt>
    <dgm:pt modelId="{AAB3E5EA-6ADB-4834-A785-F1DA55602C21}" type="pres">
      <dgm:prSet presAssocID="{E8522059-FF5C-4514-AD0F-6F336AE67DA1}" presName="parentText" presStyleLbl="node1" presStyleIdx="0" presStyleCnt="5">
        <dgm:presLayoutVars>
          <dgm:chMax val="0"/>
          <dgm:bulletEnabled val="1"/>
        </dgm:presLayoutVars>
      </dgm:prSet>
      <dgm:spPr/>
    </dgm:pt>
    <dgm:pt modelId="{00D87789-2D4A-4BE4-BDF0-0A148B0018BA}" type="pres">
      <dgm:prSet presAssocID="{E8522059-FF5C-4514-AD0F-6F336AE67DA1}" presName="negativeSpace" presStyleCnt="0"/>
      <dgm:spPr/>
    </dgm:pt>
    <dgm:pt modelId="{A18CD695-916A-40C7-8782-EA8052179D36}" type="pres">
      <dgm:prSet presAssocID="{E8522059-FF5C-4514-AD0F-6F336AE67DA1}" presName="childText" presStyleLbl="conFgAcc1" presStyleIdx="0" presStyleCnt="5">
        <dgm:presLayoutVars>
          <dgm:bulletEnabled val="1"/>
        </dgm:presLayoutVars>
      </dgm:prSet>
      <dgm:spPr/>
    </dgm:pt>
    <dgm:pt modelId="{6A0E0932-7001-4FC7-8E78-6D53519CE158}" type="pres">
      <dgm:prSet presAssocID="{FB7E9AB8-7D5A-453F-B797-C48D502F2296}" presName="spaceBetweenRectangles" presStyleCnt="0"/>
      <dgm:spPr/>
    </dgm:pt>
    <dgm:pt modelId="{CE815784-C2C8-427B-A99A-8070489DBB70}" type="pres">
      <dgm:prSet presAssocID="{C5AA3A04-1FE6-487E-8941-6A81855D3168}" presName="parentLin" presStyleCnt="0"/>
      <dgm:spPr/>
    </dgm:pt>
    <dgm:pt modelId="{3F65DDAE-8DA3-414C-B7AD-74BF5EA5709D}" type="pres">
      <dgm:prSet presAssocID="{C5AA3A04-1FE6-487E-8941-6A81855D3168}" presName="parentLeftMargin" presStyleLbl="node1" presStyleIdx="0" presStyleCnt="5"/>
      <dgm:spPr/>
    </dgm:pt>
    <dgm:pt modelId="{9A83F310-A979-436C-A87A-665F39736546}" type="pres">
      <dgm:prSet presAssocID="{C5AA3A04-1FE6-487E-8941-6A81855D3168}" presName="parentText" presStyleLbl="node1" presStyleIdx="1" presStyleCnt="5">
        <dgm:presLayoutVars>
          <dgm:chMax val="0"/>
          <dgm:bulletEnabled val="1"/>
        </dgm:presLayoutVars>
      </dgm:prSet>
      <dgm:spPr/>
    </dgm:pt>
    <dgm:pt modelId="{E0AAB296-C069-42FD-9ACE-A8A8B85F9CB4}" type="pres">
      <dgm:prSet presAssocID="{C5AA3A04-1FE6-487E-8941-6A81855D3168}" presName="negativeSpace" presStyleCnt="0"/>
      <dgm:spPr/>
    </dgm:pt>
    <dgm:pt modelId="{3C6D7CA5-9FDE-4228-BA68-38A81B7110B7}" type="pres">
      <dgm:prSet presAssocID="{C5AA3A04-1FE6-487E-8941-6A81855D3168}" presName="childText" presStyleLbl="conFgAcc1" presStyleIdx="1" presStyleCnt="5">
        <dgm:presLayoutVars>
          <dgm:bulletEnabled val="1"/>
        </dgm:presLayoutVars>
      </dgm:prSet>
      <dgm:spPr/>
    </dgm:pt>
    <dgm:pt modelId="{F280C5BA-29E0-4434-BD6C-5B09D1BB258A}" type="pres">
      <dgm:prSet presAssocID="{AEC6DE94-8679-4BA0-B333-0DF3212E1B8E}" presName="spaceBetweenRectangles" presStyleCnt="0"/>
      <dgm:spPr/>
    </dgm:pt>
    <dgm:pt modelId="{9D18EC17-B1F8-4B44-BD84-CD2E4ABE6373}" type="pres">
      <dgm:prSet presAssocID="{A4F22275-EDBB-4794-83A2-23434C437EF7}" presName="parentLin" presStyleCnt="0"/>
      <dgm:spPr/>
    </dgm:pt>
    <dgm:pt modelId="{2AE85C4B-2B91-4B60-9EA5-3287D902A167}" type="pres">
      <dgm:prSet presAssocID="{A4F22275-EDBB-4794-83A2-23434C437EF7}" presName="parentLeftMargin" presStyleLbl="node1" presStyleIdx="1" presStyleCnt="5"/>
      <dgm:spPr/>
    </dgm:pt>
    <dgm:pt modelId="{F2A3A6B3-1F8B-4808-9FB6-58B69EB60881}" type="pres">
      <dgm:prSet presAssocID="{A4F22275-EDBB-4794-83A2-23434C437EF7}" presName="parentText" presStyleLbl="node1" presStyleIdx="2" presStyleCnt="5">
        <dgm:presLayoutVars>
          <dgm:chMax val="0"/>
          <dgm:bulletEnabled val="1"/>
        </dgm:presLayoutVars>
      </dgm:prSet>
      <dgm:spPr/>
    </dgm:pt>
    <dgm:pt modelId="{F2D2DEE6-0AC1-4533-B702-E1A436B0F6E0}" type="pres">
      <dgm:prSet presAssocID="{A4F22275-EDBB-4794-83A2-23434C437EF7}" presName="negativeSpace" presStyleCnt="0"/>
      <dgm:spPr/>
    </dgm:pt>
    <dgm:pt modelId="{E6BEC212-0201-4621-A6A4-BCF15B058222}" type="pres">
      <dgm:prSet presAssocID="{A4F22275-EDBB-4794-83A2-23434C437EF7}" presName="childText" presStyleLbl="conFgAcc1" presStyleIdx="2" presStyleCnt="5">
        <dgm:presLayoutVars>
          <dgm:bulletEnabled val="1"/>
        </dgm:presLayoutVars>
      </dgm:prSet>
      <dgm:spPr/>
    </dgm:pt>
    <dgm:pt modelId="{B41CA39E-DEDE-450C-A8BF-AF1E637F3D4C}" type="pres">
      <dgm:prSet presAssocID="{0FB9FF6F-088A-4B44-A675-81F43A1EB138}" presName="spaceBetweenRectangles" presStyleCnt="0"/>
      <dgm:spPr/>
    </dgm:pt>
    <dgm:pt modelId="{D41BD54C-F077-46DA-A2BB-DE9DAAD965EC}" type="pres">
      <dgm:prSet presAssocID="{E9480504-6A46-49BD-86E2-EF40187C8178}" presName="parentLin" presStyleCnt="0"/>
      <dgm:spPr/>
    </dgm:pt>
    <dgm:pt modelId="{1CFA38A7-292A-4AB6-A67D-C314D97CC416}" type="pres">
      <dgm:prSet presAssocID="{E9480504-6A46-49BD-86E2-EF40187C8178}" presName="parentLeftMargin" presStyleLbl="node1" presStyleIdx="2" presStyleCnt="5"/>
      <dgm:spPr/>
    </dgm:pt>
    <dgm:pt modelId="{A833A075-786A-46A6-BDF5-292D723B1EDE}" type="pres">
      <dgm:prSet presAssocID="{E9480504-6A46-49BD-86E2-EF40187C8178}" presName="parentText" presStyleLbl="node1" presStyleIdx="3" presStyleCnt="5">
        <dgm:presLayoutVars>
          <dgm:chMax val="0"/>
          <dgm:bulletEnabled val="1"/>
        </dgm:presLayoutVars>
      </dgm:prSet>
      <dgm:spPr/>
    </dgm:pt>
    <dgm:pt modelId="{F6BC3593-5C2B-48D8-9C4C-8D774011304D}" type="pres">
      <dgm:prSet presAssocID="{E9480504-6A46-49BD-86E2-EF40187C8178}" presName="negativeSpace" presStyleCnt="0"/>
      <dgm:spPr/>
    </dgm:pt>
    <dgm:pt modelId="{7D3C7B5E-3226-4A60-8087-8051D5E4EFA5}" type="pres">
      <dgm:prSet presAssocID="{E9480504-6A46-49BD-86E2-EF40187C8178}" presName="childText" presStyleLbl="conFgAcc1" presStyleIdx="3" presStyleCnt="5">
        <dgm:presLayoutVars>
          <dgm:bulletEnabled val="1"/>
        </dgm:presLayoutVars>
      </dgm:prSet>
      <dgm:spPr/>
    </dgm:pt>
    <dgm:pt modelId="{6C2CB5EE-747C-448F-995A-1EEBF574DEEE}" type="pres">
      <dgm:prSet presAssocID="{40196B5C-6605-4B66-B818-69554C86CB5E}" presName="spaceBetweenRectangles" presStyleCnt="0"/>
      <dgm:spPr/>
    </dgm:pt>
    <dgm:pt modelId="{B7A06103-9C92-48A5-AF35-962B0FB5E3C8}" type="pres">
      <dgm:prSet presAssocID="{71E74CED-147F-4C6A-91FE-51778E4F4CE4}" presName="parentLin" presStyleCnt="0"/>
      <dgm:spPr/>
    </dgm:pt>
    <dgm:pt modelId="{D10B76FB-BBE4-4152-916E-AB77F2DC0233}" type="pres">
      <dgm:prSet presAssocID="{71E74CED-147F-4C6A-91FE-51778E4F4CE4}" presName="parentLeftMargin" presStyleLbl="node1" presStyleIdx="3" presStyleCnt="5"/>
      <dgm:spPr/>
    </dgm:pt>
    <dgm:pt modelId="{E190D7BE-A645-4AC7-AE69-983B06DAD7EB}" type="pres">
      <dgm:prSet presAssocID="{71E74CED-147F-4C6A-91FE-51778E4F4CE4}" presName="parentText" presStyleLbl="node1" presStyleIdx="4" presStyleCnt="5">
        <dgm:presLayoutVars>
          <dgm:chMax val="0"/>
          <dgm:bulletEnabled val="1"/>
        </dgm:presLayoutVars>
      </dgm:prSet>
      <dgm:spPr/>
    </dgm:pt>
    <dgm:pt modelId="{B6F77C56-B73F-4B7F-A0FB-5E3DC2973271}" type="pres">
      <dgm:prSet presAssocID="{71E74CED-147F-4C6A-91FE-51778E4F4CE4}" presName="negativeSpace" presStyleCnt="0"/>
      <dgm:spPr/>
    </dgm:pt>
    <dgm:pt modelId="{220721A4-C018-4DED-B256-98420F357DC5}" type="pres">
      <dgm:prSet presAssocID="{71E74CED-147F-4C6A-91FE-51778E4F4CE4}" presName="childText" presStyleLbl="conFgAcc1" presStyleIdx="4" presStyleCnt="5">
        <dgm:presLayoutVars>
          <dgm:bulletEnabled val="1"/>
        </dgm:presLayoutVars>
      </dgm:prSet>
      <dgm:spPr/>
    </dgm:pt>
  </dgm:ptLst>
  <dgm:cxnLst>
    <dgm:cxn modelId="{70932908-8B12-4AA0-846F-746B15B256EA}" type="presOf" srcId="{E9480504-6A46-49BD-86E2-EF40187C8178}" destId="{A833A075-786A-46A6-BDF5-292D723B1EDE}" srcOrd="1" destOrd="0" presId="urn:microsoft.com/office/officeart/2005/8/layout/list1"/>
    <dgm:cxn modelId="{AEBFBF0D-B23A-4F35-955F-845D2B35ADC7}" type="presOf" srcId="{36D0D742-54A9-4BC4-9D5D-B80C7AF9612C}" destId="{3C6D7CA5-9FDE-4228-BA68-38A81B7110B7}" srcOrd="0" destOrd="0" presId="urn:microsoft.com/office/officeart/2005/8/layout/list1"/>
    <dgm:cxn modelId="{0507B710-630E-4403-9DAF-344F08A2E805}" type="presOf" srcId="{E8522059-FF5C-4514-AD0F-6F336AE67DA1}" destId="{AAB3E5EA-6ADB-4834-A785-F1DA55602C21}" srcOrd="1" destOrd="0" presId="urn:microsoft.com/office/officeart/2005/8/layout/list1"/>
    <dgm:cxn modelId="{B48BD712-CAB0-4B47-B59D-3A43018A022D}" srcId="{A4F22275-EDBB-4794-83A2-23434C437EF7}" destId="{AABAB65D-BF9B-41DC-A924-4AFA5B1E020A}" srcOrd="0" destOrd="0" parTransId="{F8683EA4-979C-47CD-9F9B-B4207C5A04D7}" sibTransId="{F2FBB54D-890A-4A49-8990-891103DD1569}"/>
    <dgm:cxn modelId="{32D70C28-7B77-4153-AC26-E90DB0B1F181}" type="presOf" srcId="{71E74CED-147F-4C6A-91FE-51778E4F4CE4}" destId="{D10B76FB-BBE4-4152-916E-AB77F2DC0233}" srcOrd="0" destOrd="0" presId="urn:microsoft.com/office/officeart/2005/8/layout/list1"/>
    <dgm:cxn modelId="{93FD802B-671E-4130-971A-CDE34FF29E89}" type="presOf" srcId="{AA58138C-E714-4E85-A8B4-89935361FEE3}" destId="{8C204EDB-9CCD-4929-8EEF-B16F273BD82F}" srcOrd="0" destOrd="0" presId="urn:microsoft.com/office/officeart/2005/8/layout/list1"/>
    <dgm:cxn modelId="{2890B330-8B8F-4E10-856D-4C5A58492763}" srcId="{71E74CED-147F-4C6A-91FE-51778E4F4CE4}" destId="{02F294F7-F107-4CE9-9897-CA18BB7358C1}" srcOrd="0" destOrd="0" parTransId="{72399D17-558F-4A9E-8A5B-9973DB52E24D}" sibTransId="{106561F9-5EAD-4699-A1A1-9B9E621C9A75}"/>
    <dgm:cxn modelId="{3E37F139-C547-4B8F-81E2-592A4EDBAB64}" type="presOf" srcId="{E8522059-FF5C-4514-AD0F-6F336AE67DA1}" destId="{745E6314-4982-4C35-89E7-1A8913FBAE3F}" srcOrd="0" destOrd="0" presId="urn:microsoft.com/office/officeart/2005/8/layout/list1"/>
    <dgm:cxn modelId="{761FA43D-6CDE-4D4B-A41C-520D51087E9E}" type="presOf" srcId="{AABAB65D-BF9B-41DC-A924-4AFA5B1E020A}" destId="{E6BEC212-0201-4621-A6A4-BCF15B058222}" srcOrd="0" destOrd="0" presId="urn:microsoft.com/office/officeart/2005/8/layout/list1"/>
    <dgm:cxn modelId="{743E8A61-6D0C-41A6-9B32-EEE75420855B}" type="presOf" srcId="{E9480504-6A46-49BD-86E2-EF40187C8178}" destId="{1CFA38A7-292A-4AB6-A67D-C314D97CC416}" srcOrd="0" destOrd="0" presId="urn:microsoft.com/office/officeart/2005/8/layout/list1"/>
    <dgm:cxn modelId="{816E614A-F60B-45C6-A15B-80E11E786A1A}" srcId="{AA58138C-E714-4E85-A8B4-89935361FEE3}" destId="{C5AA3A04-1FE6-487E-8941-6A81855D3168}" srcOrd="1" destOrd="0" parTransId="{ABBA628E-EC45-41AC-85B8-F941E77C8009}" sibTransId="{AEC6DE94-8679-4BA0-B333-0DF3212E1B8E}"/>
    <dgm:cxn modelId="{7ED12075-B20D-478E-BD92-C99DBC86143A}" srcId="{AA58138C-E714-4E85-A8B4-89935361FEE3}" destId="{A4F22275-EDBB-4794-83A2-23434C437EF7}" srcOrd="2" destOrd="0" parTransId="{7388276A-9DD6-45D6-BCD5-A75649F15876}" sibTransId="{0FB9FF6F-088A-4B44-A675-81F43A1EB138}"/>
    <dgm:cxn modelId="{3729FF76-AB49-4EF8-AC2E-8E66A204E331}" srcId="{AA58138C-E714-4E85-A8B4-89935361FEE3}" destId="{E9480504-6A46-49BD-86E2-EF40187C8178}" srcOrd="3" destOrd="0" parTransId="{67FB0A2A-31C1-40EA-9D4B-EB3EDCDB0E8C}" sibTransId="{40196B5C-6605-4B66-B818-69554C86CB5E}"/>
    <dgm:cxn modelId="{54187059-8060-418F-A06F-6441ECB1DAB0}" type="presOf" srcId="{C5AA3A04-1FE6-487E-8941-6A81855D3168}" destId="{3F65DDAE-8DA3-414C-B7AD-74BF5EA5709D}" srcOrd="0" destOrd="0" presId="urn:microsoft.com/office/officeart/2005/8/layout/list1"/>
    <dgm:cxn modelId="{54EBAE7C-D770-466A-86A8-055F6BBE0621}" type="presOf" srcId="{A4F22275-EDBB-4794-83A2-23434C437EF7}" destId="{2AE85C4B-2B91-4B60-9EA5-3287D902A167}" srcOrd="0" destOrd="0" presId="urn:microsoft.com/office/officeart/2005/8/layout/list1"/>
    <dgm:cxn modelId="{0A7C238A-38D5-4051-9BA1-67AFE5277A6B}" type="presOf" srcId="{2BCC1B3E-9296-4602-A959-FAE0BFC36710}" destId="{7D3C7B5E-3226-4A60-8087-8051D5E4EFA5}" srcOrd="0" destOrd="0" presId="urn:microsoft.com/office/officeart/2005/8/layout/list1"/>
    <dgm:cxn modelId="{BFAEFB90-EC5F-4B82-80F5-5A257B6D4CFA}" srcId="{AA58138C-E714-4E85-A8B4-89935361FEE3}" destId="{71E74CED-147F-4C6A-91FE-51778E4F4CE4}" srcOrd="4" destOrd="0" parTransId="{33A15143-93FB-4678-ACB1-F4873344D177}" sibTransId="{3BDF5C8F-C8FD-40CD-A72D-108407F86624}"/>
    <dgm:cxn modelId="{A6953692-6B70-42C0-BD73-2D723053528D}" srcId="{C5AA3A04-1FE6-487E-8941-6A81855D3168}" destId="{36D0D742-54A9-4BC4-9D5D-B80C7AF9612C}" srcOrd="0" destOrd="0" parTransId="{C4B10B35-5632-4C06-9440-197E0B181AC1}" sibTransId="{88909EAC-B84D-45D6-B155-EB58E607F21C}"/>
    <dgm:cxn modelId="{E76387A1-B49C-492A-81B9-89B6479C0634}" type="presOf" srcId="{71E74CED-147F-4C6A-91FE-51778E4F4CE4}" destId="{E190D7BE-A645-4AC7-AE69-983B06DAD7EB}" srcOrd="1" destOrd="0" presId="urn:microsoft.com/office/officeart/2005/8/layout/list1"/>
    <dgm:cxn modelId="{C6A5FDAB-28B1-4BBB-B149-11310C92A9B9}" type="presOf" srcId="{C5AA3A04-1FE6-487E-8941-6A81855D3168}" destId="{9A83F310-A979-436C-A87A-665F39736546}" srcOrd="1" destOrd="0" presId="urn:microsoft.com/office/officeart/2005/8/layout/list1"/>
    <dgm:cxn modelId="{F390E1AC-E10F-48DD-B323-C4D3DA8A510A}" srcId="{AA58138C-E714-4E85-A8B4-89935361FEE3}" destId="{E8522059-FF5C-4514-AD0F-6F336AE67DA1}" srcOrd="0" destOrd="0" parTransId="{00910BAE-F7C1-4F9D-A3BE-2B7D99CCBB56}" sibTransId="{FB7E9AB8-7D5A-453F-B797-C48D502F2296}"/>
    <dgm:cxn modelId="{8E4FD7BE-49ED-4654-87EC-CC8EE61D98BD}" type="presOf" srcId="{87805970-8956-4614-9A74-3BBC7100091C}" destId="{A18CD695-916A-40C7-8782-EA8052179D36}" srcOrd="0" destOrd="0" presId="urn:microsoft.com/office/officeart/2005/8/layout/list1"/>
    <dgm:cxn modelId="{116415C2-15E3-4DE7-8403-20B47B2E726F}" srcId="{E8522059-FF5C-4514-AD0F-6F336AE67DA1}" destId="{87805970-8956-4614-9A74-3BBC7100091C}" srcOrd="0" destOrd="0" parTransId="{9A492745-EF18-49FF-A2A9-90C2612B5D12}" sibTransId="{C3F53AC0-006B-4591-B4DC-995AB9DA3453}"/>
    <dgm:cxn modelId="{4B83C6C3-C3EC-4C9E-8436-2F52D76368B9}" type="presOf" srcId="{A4F22275-EDBB-4794-83A2-23434C437EF7}" destId="{F2A3A6B3-1F8B-4808-9FB6-58B69EB60881}" srcOrd="1" destOrd="0" presId="urn:microsoft.com/office/officeart/2005/8/layout/list1"/>
    <dgm:cxn modelId="{806AF8E4-FEC6-4D69-B0B0-0BCAAE282FE8}" type="presOf" srcId="{02F294F7-F107-4CE9-9897-CA18BB7358C1}" destId="{220721A4-C018-4DED-B256-98420F357DC5}" srcOrd="0" destOrd="0" presId="urn:microsoft.com/office/officeart/2005/8/layout/list1"/>
    <dgm:cxn modelId="{5998C4FB-9BED-4570-B7BB-991F4F5B19A8}" srcId="{E9480504-6A46-49BD-86E2-EF40187C8178}" destId="{2BCC1B3E-9296-4602-A959-FAE0BFC36710}" srcOrd="0" destOrd="0" parTransId="{42149B4F-5846-404C-AD22-521F7EA3CCF6}" sibTransId="{89D905E7-6F2D-4A71-9262-32ACFF23D649}"/>
    <dgm:cxn modelId="{24BA58D8-4704-4C01-980D-9802097E5621}" type="presParOf" srcId="{8C204EDB-9CCD-4929-8EEF-B16F273BD82F}" destId="{168CC62A-A277-4748-98AA-DB2C3909474A}" srcOrd="0" destOrd="0" presId="urn:microsoft.com/office/officeart/2005/8/layout/list1"/>
    <dgm:cxn modelId="{5B7378CE-0FA3-474A-86D9-3ABF65664DA1}" type="presParOf" srcId="{168CC62A-A277-4748-98AA-DB2C3909474A}" destId="{745E6314-4982-4C35-89E7-1A8913FBAE3F}" srcOrd="0" destOrd="0" presId="urn:microsoft.com/office/officeart/2005/8/layout/list1"/>
    <dgm:cxn modelId="{C66F983D-D665-46A8-AA54-1A5DADFDC47B}" type="presParOf" srcId="{168CC62A-A277-4748-98AA-DB2C3909474A}" destId="{AAB3E5EA-6ADB-4834-A785-F1DA55602C21}" srcOrd="1" destOrd="0" presId="urn:microsoft.com/office/officeart/2005/8/layout/list1"/>
    <dgm:cxn modelId="{F1616D46-A084-4DAC-9BD1-F006D446597B}" type="presParOf" srcId="{8C204EDB-9CCD-4929-8EEF-B16F273BD82F}" destId="{00D87789-2D4A-4BE4-BDF0-0A148B0018BA}" srcOrd="1" destOrd="0" presId="urn:microsoft.com/office/officeart/2005/8/layout/list1"/>
    <dgm:cxn modelId="{E5BBE52B-0825-4F2A-9C37-54EE63EA14E9}" type="presParOf" srcId="{8C204EDB-9CCD-4929-8EEF-B16F273BD82F}" destId="{A18CD695-916A-40C7-8782-EA8052179D36}" srcOrd="2" destOrd="0" presId="urn:microsoft.com/office/officeart/2005/8/layout/list1"/>
    <dgm:cxn modelId="{1126FA70-62CD-4859-887D-1AA433605DBC}" type="presParOf" srcId="{8C204EDB-9CCD-4929-8EEF-B16F273BD82F}" destId="{6A0E0932-7001-4FC7-8E78-6D53519CE158}" srcOrd="3" destOrd="0" presId="urn:microsoft.com/office/officeart/2005/8/layout/list1"/>
    <dgm:cxn modelId="{053BE45B-A1E9-462F-B90C-5813452C8DD6}" type="presParOf" srcId="{8C204EDB-9CCD-4929-8EEF-B16F273BD82F}" destId="{CE815784-C2C8-427B-A99A-8070489DBB70}" srcOrd="4" destOrd="0" presId="urn:microsoft.com/office/officeart/2005/8/layout/list1"/>
    <dgm:cxn modelId="{B4BE2C02-4DFE-498D-9893-1745FB361899}" type="presParOf" srcId="{CE815784-C2C8-427B-A99A-8070489DBB70}" destId="{3F65DDAE-8DA3-414C-B7AD-74BF5EA5709D}" srcOrd="0" destOrd="0" presId="urn:microsoft.com/office/officeart/2005/8/layout/list1"/>
    <dgm:cxn modelId="{FA2783CC-A349-453D-91C2-A9A8542E600E}" type="presParOf" srcId="{CE815784-C2C8-427B-A99A-8070489DBB70}" destId="{9A83F310-A979-436C-A87A-665F39736546}" srcOrd="1" destOrd="0" presId="urn:microsoft.com/office/officeart/2005/8/layout/list1"/>
    <dgm:cxn modelId="{002F7AE6-5255-4C63-9A1F-1D176FFA3745}" type="presParOf" srcId="{8C204EDB-9CCD-4929-8EEF-B16F273BD82F}" destId="{E0AAB296-C069-42FD-9ACE-A8A8B85F9CB4}" srcOrd="5" destOrd="0" presId="urn:microsoft.com/office/officeart/2005/8/layout/list1"/>
    <dgm:cxn modelId="{340C6992-65E5-4C62-AC66-FD2EBC5483F4}" type="presParOf" srcId="{8C204EDB-9CCD-4929-8EEF-B16F273BD82F}" destId="{3C6D7CA5-9FDE-4228-BA68-38A81B7110B7}" srcOrd="6" destOrd="0" presId="urn:microsoft.com/office/officeart/2005/8/layout/list1"/>
    <dgm:cxn modelId="{4A6BB00B-0243-4EC2-8327-79EEB8E0592D}" type="presParOf" srcId="{8C204EDB-9CCD-4929-8EEF-B16F273BD82F}" destId="{F280C5BA-29E0-4434-BD6C-5B09D1BB258A}" srcOrd="7" destOrd="0" presId="urn:microsoft.com/office/officeart/2005/8/layout/list1"/>
    <dgm:cxn modelId="{48CDF3EB-3918-468A-BA93-99E8E761FF57}" type="presParOf" srcId="{8C204EDB-9CCD-4929-8EEF-B16F273BD82F}" destId="{9D18EC17-B1F8-4B44-BD84-CD2E4ABE6373}" srcOrd="8" destOrd="0" presId="urn:microsoft.com/office/officeart/2005/8/layout/list1"/>
    <dgm:cxn modelId="{5C7D8030-2B30-46C7-8665-84728B41F963}" type="presParOf" srcId="{9D18EC17-B1F8-4B44-BD84-CD2E4ABE6373}" destId="{2AE85C4B-2B91-4B60-9EA5-3287D902A167}" srcOrd="0" destOrd="0" presId="urn:microsoft.com/office/officeart/2005/8/layout/list1"/>
    <dgm:cxn modelId="{4B50C93E-C96C-4DCE-8908-517946C73FBB}" type="presParOf" srcId="{9D18EC17-B1F8-4B44-BD84-CD2E4ABE6373}" destId="{F2A3A6B3-1F8B-4808-9FB6-58B69EB60881}" srcOrd="1" destOrd="0" presId="urn:microsoft.com/office/officeart/2005/8/layout/list1"/>
    <dgm:cxn modelId="{09BD9260-B127-4ABA-ABED-E636E7830F1F}" type="presParOf" srcId="{8C204EDB-9CCD-4929-8EEF-B16F273BD82F}" destId="{F2D2DEE6-0AC1-4533-B702-E1A436B0F6E0}" srcOrd="9" destOrd="0" presId="urn:microsoft.com/office/officeart/2005/8/layout/list1"/>
    <dgm:cxn modelId="{838BEE1C-624D-466C-97B8-162914C7BC30}" type="presParOf" srcId="{8C204EDB-9CCD-4929-8EEF-B16F273BD82F}" destId="{E6BEC212-0201-4621-A6A4-BCF15B058222}" srcOrd="10" destOrd="0" presId="urn:microsoft.com/office/officeart/2005/8/layout/list1"/>
    <dgm:cxn modelId="{208BDF29-1708-4382-816B-7CBA056758A8}" type="presParOf" srcId="{8C204EDB-9CCD-4929-8EEF-B16F273BD82F}" destId="{B41CA39E-DEDE-450C-A8BF-AF1E637F3D4C}" srcOrd="11" destOrd="0" presId="urn:microsoft.com/office/officeart/2005/8/layout/list1"/>
    <dgm:cxn modelId="{9F24C2B9-5D61-40BE-ACF8-2AE292840408}" type="presParOf" srcId="{8C204EDB-9CCD-4929-8EEF-B16F273BD82F}" destId="{D41BD54C-F077-46DA-A2BB-DE9DAAD965EC}" srcOrd="12" destOrd="0" presId="urn:microsoft.com/office/officeart/2005/8/layout/list1"/>
    <dgm:cxn modelId="{102E5F42-97EF-43ED-BE32-7FC7AF61F9F5}" type="presParOf" srcId="{D41BD54C-F077-46DA-A2BB-DE9DAAD965EC}" destId="{1CFA38A7-292A-4AB6-A67D-C314D97CC416}" srcOrd="0" destOrd="0" presId="urn:microsoft.com/office/officeart/2005/8/layout/list1"/>
    <dgm:cxn modelId="{F747A863-C5F3-4860-8787-DB9D463D01EE}" type="presParOf" srcId="{D41BD54C-F077-46DA-A2BB-DE9DAAD965EC}" destId="{A833A075-786A-46A6-BDF5-292D723B1EDE}" srcOrd="1" destOrd="0" presId="urn:microsoft.com/office/officeart/2005/8/layout/list1"/>
    <dgm:cxn modelId="{97BA1E34-22C9-486C-88A0-AE621984CE0E}" type="presParOf" srcId="{8C204EDB-9CCD-4929-8EEF-B16F273BD82F}" destId="{F6BC3593-5C2B-48D8-9C4C-8D774011304D}" srcOrd="13" destOrd="0" presId="urn:microsoft.com/office/officeart/2005/8/layout/list1"/>
    <dgm:cxn modelId="{4460E6E5-87FD-4A44-940C-9B5DF61ED5B3}" type="presParOf" srcId="{8C204EDB-9CCD-4929-8EEF-B16F273BD82F}" destId="{7D3C7B5E-3226-4A60-8087-8051D5E4EFA5}" srcOrd="14" destOrd="0" presId="urn:microsoft.com/office/officeart/2005/8/layout/list1"/>
    <dgm:cxn modelId="{8612C4B4-4122-4C6A-946F-31E6EC20821C}" type="presParOf" srcId="{8C204EDB-9CCD-4929-8EEF-B16F273BD82F}" destId="{6C2CB5EE-747C-448F-995A-1EEBF574DEEE}" srcOrd="15" destOrd="0" presId="urn:microsoft.com/office/officeart/2005/8/layout/list1"/>
    <dgm:cxn modelId="{AB2A12BD-F15E-4FC1-8D6E-1ED0600C4250}" type="presParOf" srcId="{8C204EDB-9CCD-4929-8EEF-B16F273BD82F}" destId="{B7A06103-9C92-48A5-AF35-962B0FB5E3C8}" srcOrd="16" destOrd="0" presId="urn:microsoft.com/office/officeart/2005/8/layout/list1"/>
    <dgm:cxn modelId="{B8325ECB-42F1-48DF-8216-28F72D2551EE}" type="presParOf" srcId="{B7A06103-9C92-48A5-AF35-962B0FB5E3C8}" destId="{D10B76FB-BBE4-4152-916E-AB77F2DC0233}" srcOrd="0" destOrd="0" presId="urn:microsoft.com/office/officeart/2005/8/layout/list1"/>
    <dgm:cxn modelId="{B0F28659-AD9D-42B5-8461-27AB345AA3EE}" type="presParOf" srcId="{B7A06103-9C92-48A5-AF35-962B0FB5E3C8}" destId="{E190D7BE-A645-4AC7-AE69-983B06DAD7EB}" srcOrd="1" destOrd="0" presId="urn:microsoft.com/office/officeart/2005/8/layout/list1"/>
    <dgm:cxn modelId="{4A304E43-6036-4E08-AAD1-C2918870CF96}" type="presParOf" srcId="{8C204EDB-9CCD-4929-8EEF-B16F273BD82F}" destId="{B6F77C56-B73F-4B7F-A0FB-5E3DC2973271}" srcOrd="17" destOrd="0" presId="urn:microsoft.com/office/officeart/2005/8/layout/list1"/>
    <dgm:cxn modelId="{CC6C169A-F349-4164-B5B8-C716279BBC07}" type="presParOf" srcId="{8C204EDB-9CCD-4929-8EEF-B16F273BD82F}" destId="{220721A4-C018-4DED-B256-98420F357DC5}"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686C40B-CF20-494E-A2E0-D4D43958A45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6E4D76D-64DF-4FA3-AAAE-32A15479FCDB}">
      <dgm:prSet phldr="0"/>
      <dgm:spPr/>
      <dgm:t>
        <a:bodyPr/>
        <a:lstStyle/>
        <a:p>
          <a:pPr algn="l"/>
          <a:r>
            <a:rPr lang="en-US" b="1">
              <a:solidFill>
                <a:schemeClr val="tx1"/>
              </a:solidFill>
            </a:rPr>
            <a:t>Accuracy</a:t>
          </a:r>
          <a:r>
            <a:rPr lang="en-US">
              <a:solidFill>
                <a:schemeClr val="tx1"/>
              </a:solidFill>
            </a:rPr>
            <a:t>:</a:t>
          </a:r>
        </a:p>
      </dgm:t>
    </dgm:pt>
    <dgm:pt modelId="{CEADDB4A-B2D8-4547-9C88-362314AD9888}" type="parTrans" cxnId="{F345ACA0-AA07-4040-B598-044D7FEF31F7}">
      <dgm:prSet/>
      <dgm:spPr/>
    </dgm:pt>
    <dgm:pt modelId="{0122FBE4-EE88-4F05-A81C-69F660C65FAD}" type="sibTrans" cxnId="{F345ACA0-AA07-4040-B598-044D7FEF31F7}">
      <dgm:prSet/>
      <dgm:spPr/>
    </dgm:pt>
    <dgm:pt modelId="{444E0EBA-FF66-4AFC-B8AD-3C9F8C0A23DC}">
      <dgm:prSet phldr="0"/>
      <dgm:spPr/>
      <dgm:t>
        <a:bodyPr/>
        <a:lstStyle/>
        <a:p>
          <a:pPr algn="l"/>
          <a:r>
            <a:rPr lang="en-US" b="1">
              <a:solidFill>
                <a:schemeClr val="tx1"/>
              </a:solidFill>
            </a:rPr>
            <a:t>Definition</a:t>
          </a:r>
          <a:r>
            <a:rPr lang="en-US">
              <a:solidFill>
                <a:schemeClr val="tx1"/>
              </a:solidFill>
            </a:rPr>
            <a:t>: The percentage of total predictions that were correct.</a:t>
          </a:r>
        </a:p>
      </dgm:t>
    </dgm:pt>
    <dgm:pt modelId="{596B1F1D-213E-4077-89DF-35170ABDA7ED}" type="parTrans" cxnId="{105C66EE-0C1D-4B7F-A25F-932FC0C3A40D}">
      <dgm:prSet/>
      <dgm:spPr/>
    </dgm:pt>
    <dgm:pt modelId="{A6531307-377F-4FD1-A2F5-F06C3C26BFDD}" type="sibTrans" cxnId="{105C66EE-0C1D-4B7F-A25F-932FC0C3A40D}">
      <dgm:prSet/>
      <dgm:spPr/>
    </dgm:pt>
    <dgm:pt modelId="{4F2C7CE9-1778-44EA-8734-C8352E108066}">
      <dgm:prSet phldr="0"/>
      <dgm:spPr/>
      <dgm:t>
        <a:bodyPr/>
        <a:lstStyle/>
        <a:p>
          <a:pPr algn="l"/>
          <a:r>
            <a:rPr lang="en-US" b="1">
              <a:solidFill>
                <a:schemeClr val="tx1"/>
              </a:solidFill>
            </a:rPr>
            <a:t>Example</a:t>
          </a:r>
          <a:r>
            <a:rPr lang="en-US">
              <a:solidFill>
                <a:schemeClr val="tx1"/>
              </a:solidFill>
            </a:rPr>
            <a:t>: If a model predicts 90 out of 100 applicants correctly (whether they will default or not), the accuracy is 90%.</a:t>
          </a:r>
        </a:p>
      </dgm:t>
    </dgm:pt>
    <dgm:pt modelId="{6FAB3DF2-DE0E-41C8-91A7-7087DF593E5C}" type="parTrans" cxnId="{DE1B76DC-9622-4191-AA8A-E44E1E25514F}">
      <dgm:prSet/>
      <dgm:spPr/>
    </dgm:pt>
    <dgm:pt modelId="{124BB6AC-4841-4939-904A-7BDE07A3B807}" type="sibTrans" cxnId="{DE1B76DC-9622-4191-AA8A-E44E1E25514F}">
      <dgm:prSet/>
      <dgm:spPr/>
    </dgm:pt>
    <dgm:pt modelId="{2D814E9F-1F04-4E5C-A9FF-F460DDA64516}">
      <dgm:prSet phldr="0"/>
      <dgm:spPr/>
      <dgm:t>
        <a:bodyPr/>
        <a:lstStyle/>
        <a:p>
          <a:pPr algn="l"/>
          <a:r>
            <a:rPr lang="en-US" b="1">
              <a:solidFill>
                <a:schemeClr val="tx1"/>
              </a:solidFill>
            </a:rPr>
            <a:t>Precision</a:t>
          </a:r>
          <a:r>
            <a:rPr lang="en-US">
              <a:solidFill>
                <a:schemeClr val="tx1"/>
              </a:solidFill>
            </a:rPr>
            <a:t>:</a:t>
          </a:r>
        </a:p>
      </dgm:t>
    </dgm:pt>
    <dgm:pt modelId="{0E5AFECD-FBA0-4257-B9C3-AD0F5BDB0E35}" type="parTrans" cxnId="{88A32738-005E-41AC-9FE4-5710CCDCC000}">
      <dgm:prSet/>
      <dgm:spPr/>
    </dgm:pt>
    <dgm:pt modelId="{C501BC7C-ECA2-4D7D-8B50-3B8B32F3003D}" type="sibTrans" cxnId="{88A32738-005E-41AC-9FE4-5710CCDCC000}">
      <dgm:prSet/>
      <dgm:spPr/>
    </dgm:pt>
    <dgm:pt modelId="{1E38F4B0-008F-4484-A017-E63AEE410986}">
      <dgm:prSet phldr="0"/>
      <dgm:spPr/>
      <dgm:t>
        <a:bodyPr/>
        <a:lstStyle/>
        <a:p>
          <a:pPr algn="l"/>
          <a:r>
            <a:rPr lang="en-US" b="1">
              <a:solidFill>
                <a:schemeClr val="tx1"/>
              </a:solidFill>
            </a:rPr>
            <a:t>Definition</a:t>
          </a:r>
          <a:r>
            <a:rPr lang="en-US">
              <a:solidFill>
                <a:schemeClr val="tx1"/>
              </a:solidFill>
            </a:rPr>
            <a:t>: The proportion of true positive predictions among all positive predictions (i.e., correctly identified defaulters).</a:t>
          </a:r>
        </a:p>
      </dgm:t>
    </dgm:pt>
    <dgm:pt modelId="{E191092F-6F5F-4AA6-ACDB-CCC9926FF341}" type="parTrans" cxnId="{01D0F57B-AB7B-4DD4-A22E-5C72E5975DCF}">
      <dgm:prSet/>
      <dgm:spPr/>
    </dgm:pt>
    <dgm:pt modelId="{38EF8FEE-2649-4543-AB4E-EC33FBEFD340}" type="sibTrans" cxnId="{01D0F57B-AB7B-4DD4-A22E-5C72E5975DCF}">
      <dgm:prSet/>
      <dgm:spPr/>
    </dgm:pt>
    <dgm:pt modelId="{9CC0E463-3504-466D-BD70-F31C1F6CBEAA}">
      <dgm:prSet phldr="0"/>
      <dgm:spPr/>
      <dgm:t>
        <a:bodyPr/>
        <a:lstStyle/>
        <a:p>
          <a:pPr algn="l"/>
          <a:r>
            <a:rPr lang="en-US" b="1">
              <a:solidFill>
                <a:schemeClr val="tx1"/>
              </a:solidFill>
            </a:rPr>
            <a:t>Example</a:t>
          </a:r>
          <a:r>
            <a:rPr lang="en-US">
              <a:solidFill>
                <a:schemeClr val="tx1"/>
              </a:solidFill>
            </a:rPr>
            <a:t>: If the model predicts 40 applicants as defaulters, but only 30 actually defaulted, precision is 75% (</a:t>
          </a:r>
          <a:r>
            <a:rPr lang="en-US">
              <a:solidFill>
                <a:schemeClr val="tx1"/>
              </a:solidFill>
              <a:latin typeface="Arial"/>
            </a:rPr>
            <a:t>30/40).</a:t>
          </a:r>
          <a:endParaRPr lang="en-US">
            <a:solidFill>
              <a:schemeClr val="tx1"/>
            </a:solidFill>
          </a:endParaRPr>
        </a:p>
      </dgm:t>
    </dgm:pt>
    <dgm:pt modelId="{B7DE0EB2-7B7B-42AA-8313-E643F464D1B4}" type="parTrans" cxnId="{007E4E97-6DDD-4CD6-9A9F-2730DF8B20EB}">
      <dgm:prSet/>
      <dgm:spPr/>
    </dgm:pt>
    <dgm:pt modelId="{47310D42-3468-4216-AB49-7B30F8E89520}" type="sibTrans" cxnId="{007E4E97-6DDD-4CD6-9A9F-2730DF8B20EB}">
      <dgm:prSet/>
      <dgm:spPr/>
    </dgm:pt>
    <dgm:pt modelId="{A05E9894-4934-4799-B8D8-415E9711ABE1}">
      <dgm:prSet phldr="0"/>
      <dgm:spPr/>
      <dgm:t>
        <a:bodyPr/>
        <a:lstStyle/>
        <a:p>
          <a:pPr algn="l"/>
          <a:r>
            <a:rPr lang="en-US" b="1">
              <a:solidFill>
                <a:schemeClr val="tx1"/>
              </a:solidFill>
            </a:rPr>
            <a:t>Recall (Sensitivity)</a:t>
          </a:r>
          <a:r>
            <a:rPr lang="en-US">
              <a:solidFill>
                <a:schemeClr val="tx1"/>
              </a:solidFill>
            </a:rPr>
            <a:t>:</a:t>
          </a:r>
        </a:p>
      </dgm:t>
    </dgm:pt>
    <dgm:pt modelId="{ABBFB1BA-167B-4BCB-AA0C-C8DF7360F209}" type="parTrans" cxnId="{25DD1AD4-5948-43BD-ADEA-8C897CDB70D3}">
      <dgm:prSet/>
      <dgm:spPr/>
    </dgm:pt>
    <dgm:pt modelId="{E60C8888-FFEC-446C-A2F7-FD4950B45195}" type="sibTrans" cxnId="{25DD1AD4-5948-43BD-ADEA-8C897CDB70D3}">
      <dgm:prSet/>
      <dgm:spPr/>
    </dgm:pt>
    <dgm:pt modelId="{24EBF2C1-54A5-461C-8C28-87B645E2BCF3}">
      <dgm:prSet phldr="0"/>
      <dgm:spPr/>
      <dgm:t>
        <a:bodyPr/>
        <a:lstStyle/>
        <a:p>
          <a:pPr algn="l"/>
          <a:r>
            <a:rPr lang="en-US" b="1">
              <a:solidFill>
                <a:schemeClr val="tx1"/>
              </a:solidFill>
            </a:rPr>
            <a:t>Definition</a:t>
          </a:r>
          <a:r>
            <a:rPr lang="en-US">
              <a:solidFill>
                <a:schemeClr val="tx1"/>
              </a:solidFill>
            </a:rPr>
            <a:t>: The proportion of true positive predictions among all actual positives (i.e., all actual defaulters).</a:t>
          </a:r>
        </a:p>
      </dgm:t>
    </dgm:pt>
    <dgm:pt modelId="{4EBC276F-8723-4959-AB08-00323B45C332}" type="parTrans" cxnId="{D16B9FE0-A68C-4012-BB9E-A3A7554F8F7F}">
      <dgm:prSet/>
      <dgm:spPr/>
    </dgm:pt>
    <dgm:pt modelId="{903897E3-FF9A-48D5-B73F-9790E6EAEE15}" type="sibTrans" cxnId="{D16B9FE0-A68C-4012-BB9E-A3A7554F8F7F}">
      <dgm:prSet/>
      <dgm:spPr/>
    </dgm:pt>
    <dgm:pt modelId="{DC1A7AC0-5178-4EE9-8A64-F914AD2D2AF3}">
      <dgm:prSet phldr="0"/>
      <dgm:spPr/>
      <dgm:t>
        <a:bodyPr/>
        <a:lstStyle/>
        <a:p>
          <a:pPr algn="l"/>
          <a:r>
            <a:rPr lang="en-US" b="1">
              <a:solidFill>
                <a:schemeClr val="tx1"/>
              </a:solidFill>
            </a:rPr>
            <a:t>Example</a:t>
          </a:r>
          <a:r>
            <a:rPr lang="en-US">
              <a:solidFill>
                <a:schemeClr val="tx1"/>
              </a:solidFill>
            </a:rPr>
            <a:t>: If there are 50 actual defaulters and the model correctly identifies 30 of them, recall is 60% (</a:t>
          </a:r>
          <a:r>
            <a:rPr lang="en-US">
              <a:solidFill>
                <a:schemeClr val="tx1"/>
              </a:solidFill>
              <a:latin typeface="Arial"/>
            </a:rPr>
            <a:t>30/50).</a:t>
          </a:r>
          <a:endParaRPr lang="en-US">
            <a:solidFill>
              <a:schemeClr val="tx1"/>
            </a:solidFill>
          </a:endParaRPr>
        </a:p>
      </dgm:t>
    </dgm:pt>
    <dgm:pt modelId="{D5AA942B-4236-4F1C-B9A0-C2570BE0BBEF}" type="parTrans" cxnId="{55D67F3D-D8CA-41B8-B320-4FEF7F5B9BBC}">
      <dgm:prSet/>
      <dgm:spPr/>
    </dgm:pt>
    <dgm:pt modelId="{B09DD9F1-6D27-4E6B-BAB5-B6D99B220DB4}" type="sibTrans" cxnId="{55D67F3D-D8CA-41B8-B320-4FEF7F5B9BBC}">
      <dgm:prSet/>
      <dgm:spPr/>
    </dgm:pt>
    <dgm:pt modelId="{12FFF564-35E7-4F99-A643-6BFAE07CE3EC}">
      <dgm:prSet phldr="0"/>
      <dgm:spPr/>
      <dgm:t>
        <a:bodyPr/>
        <a:lstStyle/>
        <a:p>
          <a:pPr algn="l"/>
          <a:r>
            <a:rPr lang="en-US" b="1">
              <a:solidFill>
                <a:schemeClr val="tx1"/>
              </a:solidFill>
            </a:rPr>
            <a:t>F1 Score</a:t>
          </a:r>
          <a:r>
            <a:rPr lang="en-US">
              <a:solidFill>
                <a:schemeClr val="tx1"/>
              </a:solidFill>
            </a:rPr>
            <a:t>:</a:t>
          </a:r>
        </a:p>
      </dgm:t>
    </dgm:pt>
    <dgm:pt modelId="{943F947F-F31F-46CD-8900-7B39FDC60FA3}" type="parTrans" cxnId="{FD10AC2B-A118-4E1A-9802-490CFEB12C49}">
      <dgm:prSet/>
      <dgm:spPr/>
    </dgm:pt>
    <dgm:pt modelId="{DA9EF1C9-143B-4A7C-811D-CADA167E9726}" type="sibTrans" cxnId="{FD10AC2B-A118-4E1A-9802-490CFEB12C49}">
      <dgm:prSet/>
      <dgm:spPr/>
    </dgm:pt>
    <dgm:pt modelId="{CECF2C81-AB33-43B6-B995-102DDD58D0BC}">
      <dgm:prSet phldr="0"/>
      <dgm:spPr/>
      <dgm:t>
        <a:bodyPr/>
        <a:lstStyle/>
        <a:p>
          <a:pPr algn="l"/>
          <a:r>
            <a:rPr lang="en-US" b="1">
              <a:solidFill>
                <a:schemeClr val="tx1"/>
              </a:solidFill>
            </a:rPr>
            <a:t>Definition</a:t>
          </a:r>
          <a:r>
            <a:rPr lang="en-US">
              <a:solidFill>
                <a:schemeClr val="tx1"/>
              </a:solidFill>
            </a:rPr>
            <a:t>: The harmonic mean of precision and recall, providing a balance between the two metrics.</a:t>
          </a:r>
        </a:p>
      </dgm:t>
    </dgm:pt>
    <dgm:pt modelId="{B5E3F7E5-61E1-43FB-8F9D-F7E4B13DD6EE}" type="parTrans" cxnId="{81868158-4EC1-465C-9050-E9911E7CFB3F}">
      <dgm:prSet/>
      <dgm:spPr/>
    </dgm:pt>
    <dgm:pt modelId="{25C8F96F-D291-4759-AEE2-91CF788C09AA}" type="sibTrans" cxnId="{81868158-4EC1-465C-9050-E9911E7CFB3F}">
      <dgm:prSet/>
      <dgm:spPr/>
    </dgm:pt>
    <dgm:pt modelId="{2A7DF824-B1F0-45AB-8B52-6F2C739C3D64}">
      <dgm:prSet phldr="0"/>
      <dgm:spPr/>
      <dgm:t>
        <a:bodyPr/>
        <a:lstStyle/>
        <a:p>
          <a:pPr algn="l"/>
          <a:r>
            <a:rPr lang="en-US" b="1">
              <a:solidFill>
                <a:schemeClr val="tx1"/>
              </a:solidFill>
            </a:rPr>
            <a:t>Example</a:t>
          </a:r>
          <a:r>
            <a:rPr lang="en-US">
              <a:solidFill>
                <a:schemeClr val="tx1"/>
              </a:solidFill>
            </a:rPr>
            <a:t>: For a precision of 75% and recall of 60%, the F1 Score is about 66.67%.</a:t>
          </a:r>
        </a:p>
      </dgm:t>
    </dgm:pt>
    <dgm:pt modelId="{909A156E-131F-4451-A61F-C97E30F291C4}" type="parTrans" cxnId="{D716F318-0163-48FC-9F56-A3431FC947C5}">
      <dgm:prSet/>
      <dgm:spPr/>
    </dgm:pt>
    <dgm:pt modelId="{10493C1E-6169-450C-B683-0987DE6CA25C}" type="sibTrans" cxnId="{D716F318-0163-48FC-9F56-A3431FC947C5}">
      <dgm:prSet/>
      <dgm:spPr/>
    </dgm:pt>
    <dgm:pt modelId="{5273FC8B-77F9-4EE8-8BC4-CA4C63FC04CC}">
      <dgm:prSet phldr="0"/>
      <dgm:spPr/>
      <dgm:t>
        <a:bodyPr/>
        <a:lstStyle/>
        <a:p>
          <a:pPr algn="l"/>
          <a:r>
            <a:rPr lang="en-US" b="1">
              <a:solidFill>
                <a:schemeClr val="tx1"/>
              </a:solidFill>
            </a:rPr>
            <a:t>Support</a:t>
          </a:r>
          <a:r>
            <a:rPr lang="en-US">
              <a:solidFill>
                <a:schemeClr val="tx1"/>
              </a:solidFill>
            </a:rPr>
            <a:t>:</a:t>
          </a:r>
        </a:p>
      </dgm:t>
    </dgm:pt>
    <dgm:pt modelId="{39C23A36-2B9D-4756-8C30-ABE16E805241}" type="parTrans" cxnId="{B5C4279A-5BC8-434B-9CC2-AD91569D8D59}">
      <dgm:prSet/>
      <dgm:spPr/>
    </dgm:pt>
    <dgm:pt modelId="{620A9410-F8FA-4704-8F9C-21A6A61C2DC9}" type="sibTrans" cxnId="{B5C4279A-5BC8-434B-9CC2-AD91569D8D59}">
      <dgm:prSet/>
      <dgm:spPr/>
    </dgm:pt>
    <dgm:pt modelId="{C73E9CAB-E6AE-4982-9198-5701BA41839E}">
      <dgm:prSet phldr="0"/>
      <dgm:spPr/>
      <dgm:t>
        <a:bodyPr/>
        <a:lstStyle/>
        <a:p>
          <a:pPr algn="l"/>
          <a:r>
            <a:rPr lang="en-US" b="1">
              <a:solidFill>
                <a:schemeClr val="tx1"/>
              </a:solidFill>
            </a:rPr>
            <a:t>Definition</a:t>
          </a:r>
          <a:r>
            <a:rPr lang="en-US">
              <a:solidFill>
                <a:schemeClr val="tx1"/>
              </a:solidFill>
            </a:rPr>
            <a:t>: The number of actual occurrences of the positive class (i.e., actual defaulters) in the dataset.</a:t>
          </a:r>
        </a:p>
      </dgm:t>
    </dgm:pt>
    <dgm:pt modelId="{0A2DDAF2-2D8D-4197-83EB-692AEB052DEE}" type="parTrans" cxnId="{4E2BF2A8-12CD-47CB-BF35-50E4A45F4C91}">
      <dgm:prSet/>
      <dgm:spPr/>
    </dgm:pt>
    <dgm:pt modelId="{81E9AF2F-1A93-4D0C-91A3-068A969B5A45}" type="sibTrans" cxnId="{4E2BF2A8-12CD-47CB-BF35-50E4A45F4C91}">
      <dgm:prSet/>
      <dgm:spPr/>
    </dgm:pt>
    <dgm:pt modelId="{EFC27803-D33B-46B7-863E-166810C605DE}">
      <dgm:prSet phldr="0"/>
      <dgm:spPr/>
      <dgm:t>
        <a:bodyPr/>
        <a:lstStyle/>
        <a:p>
          <a:pPr algn="l" rtl="0"/>
          <a:r>
            <a:rPr lang="en-US" b="1">
              <a:solidFill>
                <a:schemeClr val="tx1"/>
              </a:solidFill>
            </a:rPr>
            <a:t>Example</a:t>
          </a:r>
          <a:r>
            <a:rPr lang="en-US">
              <a:solidFill>
                <a:schemeClr val="tx1"/>
              </a:solidFill>
            </a:rPr>
            <a:t>: If there are 100 actual defaulters in the dataset, the support for this class is 100.</a:t>
          </a:r>
          <a:r>
            <a:rPr lang="en-US">
              <a:solidFill>
                <a:schemeClr val="tx1"/>
              </a:solidFill>
              <a:latin typeface="Arial"/>
            </a:rPr>
            <a:t> </a:t>
          </a:r>
          <a:endParaRPr lang="en-US">
            <a:solidFill>
              <a:schemeClr val="tx1"/>
            </a:solidFill>
          </a:endParaRPr>
        </a:p>
      </dgm:t>
    </dgm:pt>
    <dgm:pt modelId="{6EB4D95B-7B5B-4114-8072-3A813EC1B8F7}" type="parTrans" cxnId="{E402B953-FECF-4F5E-AE83-615B5630CD16}">
      <dgm:prSet/>
      <dgm:spPr/>
    </dgm:pt>
    <dgm:pt modelId="{F4104052-94EB-4D71-AAB0-912283631CE0}" type="sibTrans" cxnId="{E402B953-FECF-4F5E-AE83-615B5630CD16}">
      <dgm:prSet/>
      <dgm:spPr/>
    </dgm:pt>
    <dgm:pt modelId="{5793B4F7-9888-4F13-BF6E-A3E9B64140B3}" type="pres">
      <dgm:prSet presAssocID="{D686C40B-CF20-494E-A2E0-D4D43958A45F}" presName="linear" presStyleCnt="0">
        <dgm:presLayoutVars>
          <dgm:dir/>
          <dgm:animLvl val="lvl"/>
          <dgm:resizeHandles val="exact"/>
        </dgm:presLayoutVars>
      </dgm:prSet>
      <dgm:spPr/>
    </dgm:pt>
    <dgm:pt modelId="{897FA971-8B81-457A-A9DD-DD1ADE49154E}" type="pres">
      <dgm:prSet presAssocID="{36E4D76D-64DF-4FA3-AAAE-32A15479FCDB}" presName="parentLin" presStyleCnt="0"/>
      <dgm:spPr/>
    </dgm:pt>
    <dgm:pt modelId="{6E06FD7A-64FD-4255-83AD-0D7A0FFE6F7C}" type="pres">
      <dgm:prSet presAssocID="{36E4D76D-64DF-4FA3-AAAE-32A15479FCDB}" presName="parentLeftMargin" presStyleLbl="node1" presStyleIdx="0" presStyleCnt="5"/>
      <dgm:spPr/>
    </dgm:pt>
    <dgm:pt modelId="{BD1A64B1-22B9-4619-AB38-1C7F68BDA4BB}" type="pres">
      <dgm:prSet presAssocID="{36E4D76D-64DF-4FA3-AAAE-32A15479FCDB}" presName="parentText" presStyleLbl="node1" presStyleIdx="0" presStyleCnt="5">
        <dgm:presLayoutVars>
          <dgm:chMax val="0"/>
          <dgm:bulletEnabled val="1"/>
        </dgm:presLayoutVars>
      </dgm:prSet>
      <dgm:spPr/>
    </dgm:pt>
    <dgm:pt modelId="{BCE099CA-A13C-4FB8-8597-62C609C093EC}" type="pres">
      <dgm:prSet presAssocID="{36E4D76D-64DF-4FA3-AAAE-32A15479FCDB}" presName="negativeSpace" presStyleCnt="0"/>
      <dgm:spPr/>
    </dgm:pt>
    <dgm:pt modelId="{5FE293BE-8EDF-4F85-98C7-75DD4F0C8696}" type="pres">
      <dgm:prSet presAssocID="{36E4D76D-64DF-4FA3-AAAE-32A15479FCDB}" presName="childText" presStyleLbl="conFgAcc1" presStyleIdx="0" presStyleCnt="5">
        <dgm:presLayoutVars>
          <dgm:bulletEnabled val="1"/>
        </dgm:presLayoutVars>
      </dgm:prSet>
      <dgm:spPr/>
    </dgm:pt>
    <dgm:pt modelId="{C83DBAD6-37AA-49FA-846F-C9928E21A110}" type="pres">
      <dgm:prSet presAssocID="{0122FBE4-EE88-4F05-A81C-69F660C65FAD}" presName="spaceBetweenRectangles" presStyleCnt="0"/>
      <dgm:spPr/>
    </dgm:pt>
    <dgm:pt modelId="{E1375E19-FB4E-4DCA-8FB4-D484F3CEA63C}" type="pres">
      <dgm:prSet presAssocID="{2D814E9F-1F04-4E5C-A9FF-F460DDA64516}" presName="parentLin" presStyleCnt="0"/>
      <dgm:spPr/>
    </dgm:pt>
    <dgm:pt modelId="{BDF17004-DB59-4E9D-B1C7-9F3264B7BA7F}" type="pres">
      <dgm:prSet presAssocID="{2D814E9F-1F04-4E5C-A9FF-F460DDA64516}" presName="parentLeftMargin" presStyleLbl="node1" presStyleIdx="0" presStyleCnt="5"/>
      <dgm:spPr/>
    </dgm:pt>
    <dgm:pt modelId="{0208B811-2545-4B3A-926B-FF984588C4C9}" type="pres">
      <dgm:prSet presAssocID="{2D814E9F-1F04-4E5C-A9FF-F460DDA64516}" presName="parentText" presStyleLbl="node1" presStyleIdx="1" presStyleCnt="5">
        <dgm:presLayoutVars>
          <dgm:chMax val="0"/>
          <dgm:bulletEnabled val="1"/>
        </dgm:presLayoutVars>
      </dgm:prSet>
      <dgm:spPr/>
    </dgm:pt>
    <dgm:pt modelId="{CD3734C5-F22D-4B84-BAFB-1CE3235DA2C6}" type="pres">
      <dgm:prSet presAssocID="{2D814E9F-1F04-4E5C-A9FF-F460DDA64516}" presName="negativeSpace" presStyleCnt="0"/>
      <dgm:spPr/>
    </dgm:pt>
    <dgm:pt modelId="{D1FC4E9D-4074-4052-AA0E-624E5C4D7422}" type="pres">
      <dgm:prSet presAssocID="{2D814E9F-1F04-4E5C-A9FF-F460DDA64516}" presName="childText" presStyleLbl="conFgAcc1" presStyleIdx="1" presStyleCnt="5">
        <dgm:presLayoutVars>
          <dgm:bulletEnabled val="1"/>
        </dgm:presLayoutVars>
      </dgm:prSet>
      <dgm:spPr/>
    </dgm:pt>
    <dgm:pt modelId="{6701C008-0BD4-4646-8FF9-C9ABED4C69C5}" type="pres">
      <dgm:prSet presAssocID="{C501BC7C-ECA2-4D7D-8B50-3B8B32F3003D}" presName="spaceBetweenRectangles" presStyleCnt="0"/>
      <dgm:spPr/>
    </dgm:pt>
    <dgm:pt modelId="{80D11A84-B294-43F0-B343-08EAA98A8D83}" type="pres">
      <dgm:prSet presAssocID="{A05E9894-4934-4799-B8D8-415E9711ABE1}" presName="parentLin" presStyleCnt="0"/>
      <dgm:spPr/>
    </dgm:pt>
    <dgm:pt modelId="{2C4A0FFF-9209-4094-B8EB-036A8F410E27}" type="pres">
      <dgm:prSet presAssocID="{A05E9894-4934-4799-B8D8-415E9711ABE1}" presName="parentLeftMargin" presStyleLbl="node1" presStyleIdx="1" presStyleCnt="5"/>
      <dgm:spPr/>
    </dgm:pt>
    <dgm:pt modelId="{4BD5E9B5-3158-4D20-9947-50E030992E6A}" type="pres">
      <dgm:prSet presAssocID="{A05E9894-4934-4799-B8D8-415E9711ABE1}" presName="parentText" presStyleLbl="node1" presStyleIdx="2" presStyleCnt="5">
        <dgm:presLayoutVars>
          <dgm:chMax val="0"/>
          <dgm:bulletEnabled val="1"/>
        </dgm:presLayoutVars>
      </dgm:prSet>
      <dgm:spPr/>
    </dgm:pt>
    <dgm:pt modelId="{01D7E425-F7B4-4D44-BC5C-972AFE9DD53D}" type="pres">
      <dgm:prSet presAssocID="{A05E9894-4934-4799-B8D8-415E9711ABE1}" presName="negativeSpace" presStyleCnt="0"/>
      <dgm:spPr/>
    </dgm:pt>
    <dgm:pt modelId="{E2F49076-AB90-4DD9-8E88-63017D68517A}" type="pres">
      <dgm:prSet presAssocID="{A05E9894-4934-4799-B8D8-415E9711ABE1}" presName="childText" presStyleLbl="conFgAcc1" presStyleIdx="2" presStyleCnt="5">
        <dgm:presLayoutVars>
          <dgm:bulletEnabled val="1"/>
        </dgm:presLayoutVars>
      </dgm:prSet>
      <dgm:spPr/>
    </dgm:pt>
    <dgm:pt modelId="{D9575D00-F58A-4D9F-A6A1-65AE37F8C743}" type="pres">
      <dgm:prSet presAssocID="{E60C8888-FFEC-446C-A2F7-FD4950B45195}" presName="spaceBetweenRectangles" presStyleCnt="0"/>
      <dgm:spPr/>
    </dgm:pt>
    <dgm:pt modelId="{998BF81A-D3E8-452E-A592-ECC33BCE0F3C}" type="pres">
      <dgm:prSet presAssocID="{12FFF564-35E7-4F99-A643-6BFAE07CE3EC}" presName="parentLin" presStyleCnt="0"/>
      <dgm:spPr/>
    </dgm:pt>
    <dgm:pt modelId="{0E8BB141-36FE-4254-BD2E-167764BCF473}" type="pres">
      <dgm:prSet presAssocID="{12FFF564-35E7-4F99-A643-6BFAE07CE3EC}" presName="parentLeftMargin" presStyleLbl="node1" presStyleIdx="2" presStyleCnt="5"/>
      <dgm:spPr/>
    </dgm:pt>
    <dgm:pt modelId="{62663F00-CE19-4781-AD24-BC99C87387FB}" type="pres">
      <dgm:prSet presAssocID="{12FFF564-35E7-4F99-A643-6BFAE07CE3EC}" presName="parentText" presStyleLbl="node1" presStyleIdx="3" presStyleCnt="5">
        <dgm:presLayoutVars>
          <dgm:chMax val="0"/>
          <dgm:bulletEnabled val="1"/>
        </dgm:presLayoutVars>
      </dgm:prSet>
      <dgm:spPr/>
    </dgm:pt>
    <dgm:pt modelId="{C3DF55C7-F65A-47AC-86FC-FD127DFCFC82}" type="pres">
      <dgm:prSet presAssocID="{12FFF564-35E7-4F99-A643-6BFAE07CE3EC}" presName="negativeSpace" presStyleCnt="0"/>
      <dgm:spPr/>
    </dgm:pt>
    <dgm:pt modelId="{CE3B318E-68C6-403D-ADCC-6DF6A7A268B9}" type="pres">
      <dgm:prSet presAssocID="{12FFF564-35E7-4F99-A643-6BFAE07CE3EC}" presName="childText" presStyleLbl="conFgAcc1" presStyleIdx="3" presStyleCnt="5">
        <dgm:presLayoutVars>
          <dgm:bulletEnabled val="1"/>
        </dgm:presLayoutVars>
      </dgm:prSet>
      <dgm:spPr/>
    </dgm:pt>
    <dgm:pt modelId="{13989ABD-C999-4864-9BF4-D6B9343AF1F3}" type="pres">
      <dgm:prSet presAssocID="{DA9EF1C9-143B-4A7C-811D-CADA167E9726}" presName="spaceBetweenRectangles" presStyleCnt="0"/>
      <dgm:spPr/>
    </dgm:pt>
    <dgm:pt modelId="{D29C143E-29F6-4F8A-8593-0AF8D4D3F05E}" type="pres">
      <dgm:prSet presAssocID="{5273FC8B-77F9-4EE8-8BC4-CA4C63FC04CC}" presName="parentLin" presStyleCnt="0"/>
      <dgm:spPr/>
    </dgm:pt>
    <dgm:pt modelId="{37420E8F-7BFB-4325-8B84-69E03B3FA59E}" type="pres">
      <dgm:prSet presAssocID="{5273FC8B-77F9-4EE8-8BC4-CA4C63FC04CC}" presName="parentLeftMargin" presStyleLbl="node1" presStyleIdx="3" presStyleCnt="5"/>
      <dgm:spPr/>
    </dgm:pt>
    <dgm:pt modelId="{FAD70CE3-69E3-4BC0-9752-F89EA3952CAC}" type="pres">
      <dgm:prSet presAssocID="{5273FC8B-77F9-4EE8-8BC4-CA4C63FC04CC}" presName="parentText" presStyleLbl="node1" presStyleIdx="4" presStyleCnt="5">
        <dgm:presLayoutVars>
          <dgm:chMax val="0"/>
          <dgm:bulletEnabled val="1"/>
        </dgm:presLayoutVars>
      </dgm:prSet>
      <dgm:spPr/>
    </dgm:pt>
    <dgm:pt modelId="{457F18BC-D5DE-4502-9DDB-8650BBE6176D}" type="pres">
      <dgm:prSet presAssocID="{5273FC8B-77F9-4EE8-8BC4-CA4C63FC04CC}" presName="negativeSpace" presStyleCnt="0"/>
      <dgm:spPr/>
    </dgm:pt>
    <dgm:pt modelId="{07A90A3A-A944-4942-8351-16630F199FAF}" type="pres">
      <dgm:prSet presAssocID="{5273FC8B-77F9-4EE8-8BC4-CA4C63FC04CC}" presName="childText" presStyleLbl="conFgAcc1" presStyleIdx="4" presStyleCnt="5">
        <dgm:presLayoutVars>
          <dgm:bulletEnabled val="1"/>
        </dgm:presLayoutVars>
      </dgm:prSet>
      <dgm:spPr/>
    </dgm:pt>
  </dgm:ptLst>
  <dgm:cxnLst>
    <dgm:cxn modelId="{E9B46C0A-2C64-4F51-B725-0A1007626187}" type="presOf" srcId="{C73E9CAB-E6AE-4982-9198-5701BA41839E}" destId="{07A90A3A-A944-4942-8351-16630F199FAF}" srcOrd="0" destOrd="0" presId="urn:microsoft.com/office/officeart/2005/8/layout/list1"/>
    <dgm:cxn modelId="{88A6D112-4F26-4EDC-92AA-CFCD518DF81E}" type="presOf" srcId="{24EBF2C1-54A5-461C-8C28-87B645E2BCF3}" destId="{E2F49076-AB90-4DD9-8E88-63017D68517A}" srcOrd="0" destOrd="0" presId="urn:microsoft.com/office/officeart/2005/8/layout/list1"/>
    <dgm:cxn modelId="{A99D8E17-99EF-4A6D-8747-3AF04ADB39CE}" type="presOf" srcId="{DC1A7AC0-5178-4EE9-8A64-F914AD2D2AF3}" destId="{E2F49076-AB90-4DD9-8E88-63017D68517A}" srcOrd="0" destOrd="1" presId="urn:microsoft.com/office/officeart/2005/8/layout/list1"/>
    <dgm:cxn modelId="{D716F318-0163-48FC-9F56-A3431FC947C5}" srcId="{12FFF564-35E7-4F99-A643-6BFAE07CE3EC}" destId="{2A7DF824-B1F0-45AB-8B52-6F2C739C3D64}" srcOrd="1" destOrd="0" parTransId="{909A156E-131F-4451-A61F-C97E30F291C4}" sibTransId="{10493C1E-6169-450C-B683-0987DE6CA25C}"/>
    <dgm:cxn modelId="{5D57EE29-138E-44A9-8997-8341F20ED539}" type="presOf" srcId="{5273FC8B-77F9-4EE8-8BC4-CA4C63FC04CC}" destId="{FAD70CE3-69E3-4BC0-9752-F89EA3952CAC}" srcOrd="1" destOrd="0" presId="urn:microsoft.com/office/officeart/2005/8/layout/list1"/>
    <dgm:cxn modelId="{FD10AC2B-A118-4E1A-9802-490CFEB12C49}" srcId="{D686C40B-CF20-494E-A2E0-D4D43958A45F}" destId="{12FFF564-35E7-4F99-A643-6BFAE07CE3EC}" srcOrd="3" destOrd="0" parTransId="{943F947F-F31F-46CD-8900-7B39FDC60FA3}" sibTransId="{DA9EF1C9-143B-4A7C-811D-CADA167E9726}"/>
    <dgm:cxn modelId="{88A32738-005E-41AC-9FE4-5710CCDCC000}" srcId="{D686C40B-CF20-494E-A2E0-D4D43958A45F}" destId="{2D814E9F-1F04-4E5C-A9FF-F460DDA64516}" srcOrd="1" destOrd="0" parTransId="{0E5AFECD-FBA0-4257-B9C3-AD0F5BDB0E35}" sibTransId="{C501BC7C-ECA2-4D7D-8B50-3B8B32F3003D}"/>
    <dgm:cxn modelId="{55D67F3D-D8CA-41B8-B320-4FEF7F5B9BBC}" srcId="{A05E9894-4934-4799-B8D8-415E9711ABE1}" destId="{DC1A7AC0-5178-4EE9-8A64-F914AD2D2AF3}" srcOrd="1" destOrd="0" parTransId="{D5AA942B-4236-4F1C-B9A0-C2570BE0BBEF}" sibTransId="{B09DD9F1-6D27-4E6B-BAB5-B6D99B220DB4}"/>
    <dgm:cxn modelId="{01994348-B040-4E53-B18D-0D22A4514056}" type="presOf" srcId="{2D814E9F-1F04-4E5C-A9FF-F460DDA64516}" destId="{BDF17004-DB59-4E9D-B1C7-9F3264B7BA7F}" srcOrd="0" destOrd="0" presId="urn:microsoft.com/office/officeart/2005/8/layout/list1"/>
    <dgm:cxn modelId="{E7456669-0668-4E28-A413-226BA7A3F2D1}" type="presOf" srcId="{444E0EBA-FF66-4AFC-B8AD-3C9F8C0A23DC}" destId="{5FE293BE-8EDF-4F85-98C7-75DD4F0C8696}" srcOrd="0" destOrd="0" presId="urn:microsoft.com/office/officeart/2005/8/layout/list1"/>
    <dgm:cxn modelId="{DF54E952-AD15-4132-B41F-18BEA959CF46}" type="presOf" srcId="{36E4D76D-64DF-4FA3-AAAE-32A15479FCDB}" destId="{BD1A64B1-22B9-4619-AB38-1C7F68BDA4BB}" srcOrd="1" destOrd="0" presId="urn:microsoft.com/office/officeart/2005/8/layout/list1"/>
    <dgm:cxn modelId="{E402B953-FECF-4F5E-AE83-615B5630CD16}" srcId="{5273FC8B-77F9-4EE8-8BC4-CA4C63FC04CC}" destId="{EFC27803-D33B-46B7-863E-166810C605DE}" srcOrd="1" destOrd="0" parTransId="{6EB4D95B-7B5B-4114-8072-3A813EC1B8F7}" sibTransId="{F4104052-94EB-4D71-AAB0-912283631CE0}"/>
    <dgm:cxn modelId="{A3B2E073-4E51-499F-9E4C-652984E7BDFF}" type="presOf" srcId="{1E38F4B0-008F-4484-A017-E63AEE410986}" destId="{D1FC4E9D-4074-4052-AA0E-624E5C4D7422}" srcOrd="0" destOrd="0" presId="urn:microsoft.com/office/officeart/2005/8/layout/list1"/>
    <dgm:cxn modelId="{27D7E574-2F78-4A9B-853F-5A75A4AF8847}" type="presOf" srcId="{D686C40B-CF20-494E-A2E0-D4D43958A45F}" destId="{5793B4F7-9888-4F13-BF6E-A3E9B64140B3}" srcOrd="0" destOrd="0" presId="urn:microsoft.com/office/officeart/2005/8/layout/list1"/>
    <dgm:cxn modelId="{81868158-4EC1-465C-9050-E9911E7CFB3F}" srcId="{12FFF564-35E7-4F99-A643-6BFAE07CE3EC}" destId="{CECF2C81-AB33-43B6-B995-102DDD58D0BC}" srcOrd="0" destOrd="0" parTransId="{B5E3F7E5-61E1-43FB-8F9D-F7E4B13DD6EE}" sibTransId="{25C8F96F-D291-4759-AEE2-91CF788C09AA}"/>
    <dgm:cxn modelId="{01D0F57B-AB7B-4DD4-A22E-5C72E5975DCF}" srcId="{2D814E9F-1F04-4E5C-A9FF-F460DDA64516}" destId="{1E38F4B0-008F-4484-A017-E63AEE410986}" srcOrd="0" destOrd="0" parTransId="{E191092F-6F5F-4AA6-ACDB-CCC9926FF341}" sibTransId="{38EF8FEE-2649-4543-AB4E-EC33FBEFD340}"/>
    <dgm:cxn modelId="{C8D9CD80-4263-425B-8A17-40C91B1D950F}" type="presOf" srcId="{A05E9894-4934-4799-B8D8-415E9711ABE1}" destId="{4BD5E9B5-3158-4D20-9947-50E030992E6A}" srcOrd="1" destOrd="0" presId="urn:microsoft.com/office/officeart/2005/8/layout/list1"/>
    <dgm:cxn modelId="{9BB11D8A-905B-42C3-BC7B-0CFA2E704E03}" type="presOf" srcId="{EFC27803-D33B-46B7-863E-166810C605DE}" destId="{07A90A3A-A944-4942-8351-16630F199FAF}" srcOrd="0" destOrd="1" presId="urn:microsoft.com/office/officeart/2005/8/layout/list1"/>
    <dgm:cxn modelId="{007E4E97-6DDD-4CD6-9A9F-2730DF8B20EB}" srcId="{2D814E9F-1F04-4E5C-A9FF-F460DDA64516}" destId="{9CC0E463-3504-466D-BD70-F31C1F6CBEAA}" srcOrd="1" destOrd="0" parTransId="{B7DE0EB2-7B7B-42AA-8313-E643F464D1B4}" sibTransId="{47310D42-3468-4216-AB49-7B30F8E89520}"/>
    <dgm:cxn modelId="{B5C4279A-5BC8-434B-9CC2-AD91569D8D59}" srcId="{D686C40B-CF20-494E-A2E0-D4D43958A45F}" destId="{5273FC8B-77F9-4EE8-8BC4-CA4C63FC04CC}" srcOrd="4" destOrd="0" parTransId="{39C23A36-2B9D-4756-8C30-ABE16E805241}" sibTransId="{620A9410-F8FA-4704-8F9C-21A6A61C2DC9}"/>
    <dgm:cxn modelId="{F345ACA0-AA07-4040-B598-044D7FEF31F7}" srcId="{D686C40B-CF20-494E-A2E0-D4D43958A45F}" destId="{36E4D76D-64DF-4FA3-AAAE-32A15479FCDB}" srcOrd="0" destOrd="0" parTransId="{CEADDB4A-B2D8-4547-9C88-362314AD9888}" sibTransId="{0122FBE4-EE88-4F05-A81C-69F660C65FAD}"/>
    <dgm:cxn modelId="{4E2BF2A8-12CD-47CB-BF35-50E4A45F4C91}" srcId="{5273FC8B-77F9-4EE8-8BC4-CA4C63FC04CC}" destId="{C73E9CAB-E6AE-4982-9198-5701BA41839E}" srcOrd="0" destOrd="0" parTransId="{0A2DDAF2-2D8D-4197-83EB-692AEB052DEE}" sibTransId="{81E9AF2F-1A93-4D0C-91A3-068A969B5A45}"/>
    <dgm:cxn modelId="{7F67DFA9-78B0-4727-BCC5-A329DC30915F}" type="presOf" srcId="{12FFF564-35E7-4F99-A643-6BFAE07CE3EC}" destId="{0E8BB141-36FE-4254-BD2E-167764BCF473}" srcOrd="0" destOrd="0" presId="urn:microsoft.com/office/officeart/2005/8/layout/list1"/>
    <dgm:cxn modelId="{D62E3CAD-04A9-4DCE-A41E-7E22DF6327C3}" type="presOf" srcId="{5273FC8B-77F9-4EE8-8BC4-CA4C63FC04CC}" destId="{37420E8F-7BFB-4325-8B84-69E03B3FA59E}" srcOrd="0" destOrd="0" presId="urn:microsoft.com/office/officeart/2005/8/layout/list1"/>
    <dgm:cxn modelId="{3E2220AE-C6DB-49D8-B36D-D730741CF7E0}" type="presOf" srcId="{2A7DF824-B1F0-45AB-8B52-6F2C739C3D64}" destId="{CE3B318E-68C6-403D-ADCC-6DF6A7A268B9}" srcOrd="0" destOrd="1" presId="urn:microsoft.com/office/officeart/2005/8/layout/list1"/>
    <dgm:cxn modelId="{5B29D5AF-9843-49A0-8AEB-41FF1CF24C0F}" type="presOf" srcId="{9CC0E463-3504-466D-BD70-F31C1F6CBEAA}" destId="{D1FC4E9D-4074-4052-AA0E-624E5C4D7422}" srcOrd="0" destOrd="1" presId="urn:microsoft.com/office/officeart/2005/8/layout/list1"/>
    <dgm:cxn modelId="{8CB05AB6-3707-40E0-BD01-5761EA509350}" type="presOf" srcId="{12FFF564-35E7-4F99-A643-6BFAE07CE3EC}" destId="{62663F00-CE19-4781-AD24-BC99C87387FB}" srcOrd="1" destOrd="0" presId="urn:microsoft.com/office/officeart/2005/8/layout/list1"/>
    <dgm:cxn modelId="{18A9D3BF-EEB7-4662-8776-6AEC99C2D7DD}" type="presOf" srcId="{4F2C7CE9-1778-44EA-8734-C8352E108066}" destId="{5FE293BE-8EDF-4F85-98C7-75DD4F0C8696}" srcOrd="0" destOrd="1" presId="urn:microsoft.com/office/officeart/2005/8/layout/list1"/>
    <dgm:cxn modelId="{093252CF-2F6B-462E-8013-3DD5011CAA61}" type="presOf" srcId="{2D814E9F-1F04-4E5C-A9FF-F460DDA64516}" destId="{0208B811-2545-4B3A-926B-FF984588C4C9}" srcOrd="1" destOrd="0" presId="urn:microsoft.com/office/officeart/2005/8/layout/list1"/>
    <dgm:cxn modelId="{25DD1AD4-5948-43BD-ADEA-8C897CDB70D3}" srcId="{D686C40B-CF20-494E-A2E0-D4D43958A45F}" destId="{A05E9894-4934-4799-B8D8-415E9711ABE1}" srcOrd="2" destOrd="0" parTransId="{ABBFB1BA-167B-4BCB-AA0C-C8DF7360F209}" sibTransId="{E60C8888-FFEC-446C-A2F7-FD4950B45195}"/>
    <dgm:cxn modelId="{699BB6D6-A1CF-4A0D-9AE0-ADF4F7CF1A23}" type="presOf" srcId="{36E4D76D-64DF-4FA3-AAAE-32A15479FCDB}" destId="{6E06FD7A-64FD-4255-83AD-0D7A0FFE6F7C}" srcOrd="0" destOrd="0" presId="urn:microsoft.com/office/officeart/2005/8/layout/list1"/>
    <dgm:cxn modelId="{1C736DDC-5CEA-4F1E-9F60-00051A513DB7}" type="presOf" srcId="{A05E9894-4934-4799-B8D8-415E9711ABE1}" destId="{2C4A0FFF-9209-4094-B8EB-036A8F410E27}" srcOrd="0" destOrd="0" presId="urn:microsoft.com/office/officeart/2005/8/layout/list1"/>
    <dgm:cxn modelId="{DE1B76DC-9622-4191-AA8A-E44E1E25514F}" srcId="{36E4D76D-64DF-4FA3-AAAE-32A15479FCDB}" destId="{4F2C7CE9-1778-44EA-8734-C8352E108066}" srcOrd="1" destOrd="0" parTransId="{6FAB3DF2-DE0E-41C8-91A7-7087DF593E5C}" sibTransId="{124BB6AC-4841-4939-904A-7BDE07A3B807}"/>
    <dgm:cxn modelId="{CD8800DE-64B6-42A1-9FCA-E371AB79A329}" type="presOf" srcId="{CECF2C81-AB33-43B6-B995-102DDD58D0BC}" destId="{CE3B318E-68C6-403D-ADCC-6DF6A7A268B9}" srcOrd="0" destOrd="0" presId="urn:microsoft.com/office/officeart/2005/8/layout/list1"/>
    <dgm:cxn modelId="{D16B9FE0-A68C-4012-BB9E-A3A7554F8F7F}" srcId="{A05E9894-4934-4799-B8D8-415E9711ABE1}" destId="{24EBF2C1-54A5-461C-8C28-87B645E2BCF3}" srcOrd="0" destOrd="0" parTransId="{4EBC276F-8723-4959-AB08-00323B45C332}" sibTransId="{903897E3-FF9A-48D5-B73F-9790E6EAEE15}"/>
    <dgm:cxn modelId="{105C66EE-0C1D-4B7F-A25F-932FC0C3A40D}" srcId="{36E4D76D-64DF-4FA3-AAAE-32A15479FCDB}" destId="{444E0EBA-FF66-4AFC-B8AD-3C9F8C0A23DC}" srcOrd="0" destOrd="0" parTransId="{596B1F1D-213E-4077-89DF-35170ABDA7ED}" sibTransId="{A6531307-377F-4FD1-A2F5-F06C3C26BFDD}"/>
    <dgm:cxn modelId="{567A4540-0049-46F2-B637-BBACBA3E08F3}" type="presParOf" srcId="{5793B4F7-9888-4F13-BF6E-A3E9B64140B3}" destId="{897FA971-8B81-457A-A9DD-DD1ADE49154E}" srcOrd="0" destOrd="0" presId="urn:microsoft.com/office/officeart/2005/8/layout/list1"/>
    <dgm:cxn modelId="{2FCCC9AC-4E1A-413E-B52F-B09E7017A85F}" type="presParOf" srcId="{897FA971-8B81-457A-A9DD-DD1ADE49154E}" destId="{6E06FD7A-64FD-4255-83AD-0D7A0FFE6F7C}" srcOrd="0" destOrd="0" presId="urn:microsoft.com/office/officeart/2005/8/layout/list1"/>
    <dgm:cxn modelId="{C702A2C5-9A39-4126-868E-31F43EC5A699}" type="presParOf" srcId="{897FA971-8B81-457A-A9DD-DD1ADE49154E}" destId="{BD1A64B1-22B9-4619-AB38-1C7F68BDA4BB}" srcOrd="1" destOrd="0" presId="urn:microsoft.com/office/officeart/2005/8/layout/list1"/>
    <dgm:cxn modelId="{5283192D-A0A9-461E-B626-C949510B40D6}" type="presParOf" srcId="{5793B4F7-9888-4F13-BF6E-A3E9B64140B3}" destId="{BCE099CA-A13C-4FB8-8597-62C609C093EC}" srcOrd="1" destOrd="0" presId="urn:microsoft.com/office/officeart/2005/8/layout/list1"/>
    <dgm:cxn modelId="{A5793785-6F49-470A-B96D-B5655C52DD81}" type="presParOf" srcId="{5793B4F7-9888-4F13-BF6E-A3E9B64140B3}" destId="{5FE293BE-8EDF-4F85-98C7-75DD4F0C8696}" srcOrd="2" destOrd="0" presId="urn:microsoft.com/office/officeart/2005/8/layout/list1"/>
    <dgm:cxn modelId="{14564AE1-772B-486E-A2FA-B39F654A6EE0}" type="presParOf" srcId="{5793B4F7-9888-4F13-BF6E-A3E9B64140B3}" destId="{C83DBAD6-37AA-49FA-846F-C9928E21A110}" srcOrd="3" destOrd="0" presId="urn:microsoft.com/office/officeart/2005/8/layout/list1"/>
    <dgm:cxn modelId="{B6326C88-D37C-48DC-8F40-5B2ABB520E94}" type="presParOf" srcId="{5793B4F7-9888-4F13-BF6E-A3E9B64140B3}" destId="{E1375E19-FB4E-4DCA-8FB4-D484F3CEA63C}" srcOrd="4" destOrd="0" presId="urn:microsoft.com/office/officeart/2005/8/layout/list1"/>
    <dgm:cxn modelId="{F73571A4-46E9-4263-A406-8B57DA0A9A7A}" type="presParOf" srcId="{E1375E19-FB4E-4DCA-8FB4-D484F3CEA63C}" destId="{BDF17004-DB59-4E9D-B1C7-9F3264B7BA7F}" srcOrd="0" destOrd="0" presId="urn:microsoft.com/office/officeart/2005/8/layout/list1"/>
    <dgm:cxn modelId="{E8AD3C86-958D-40EF-8A23-C30629B2C40F}" type="presParOf" srcId="{E1375E19-FB4E-4DCA-8FB4-D484F3CEA63C}" destId="{0208B811-2545-4B3A-926B-FF984588C4C9}" srcOrd="1" destOrd="0" presId="urn:microsoft.com/office/officeart/2005/8/layout/list1"/>
    <dgm:cxn modelId="{B27DB8CA-BD1E-45B0-88BB-2141A892FA8A}" type="presParOf" srcId="{5793B4F7-9888-4F13-BF6E-A3E9B64140B3}" destId="{CD3734C5-F22D-4B84-BAFB-1CE3235DA2C6}" srcOrd="5" destOrd="0" presId="urn:microsoft.com/office/officeart/2005/8/layout/list1"/>
    <dgm:cxn modelId="{B5097D36-2740-463E-8527-07DF1ACB4E79}" type="presParOf" srcId="{5793B4F7-9888-4F13-BF6E-A3E9B64140B3}" destId="{D1FC4E9D-4074-4052-AA0E-624E5C4D7422}" srcOrd="6" destOrd="0" presId="urn:microsoft.com/office/officeart/2005/8/layout/list1"/>
    <dgm:cxn modelId="{CD02D988-AC8C-4097-B289-75DD50FCF96B}" type="presParOf" srcId="{5793B4F7-9888-4F13-BF6E-A3E9B64140B3}" destId="{6701C008-0BD4-4646-8FF9-C9ABED4C69C5}" srcOrd="7" destOrd="0" presId="urn:microsoft.com/office/officeart/2005/8/layout/list1"/>
    <dgm:cxn modelId="{52F43CF1-0395-4519-A717-871FD87E4211}" type="presParOf" srcId="{5793B4F7-9888-4F13-BF6E-A3E9B64140B3}" destId="{80D11A84-B294-43F0-B343-08EAA98A8D83}" srcOrd="8" destOrd="0" presId="urn:microsoft.com/office/officeart/2005/8/layout/list1"/>
    <dgm:cxn modelId="{248EC9F4-E378-4FDE-8BDB-A969002ADEDA}" type="presParOf" srcId="{80D11A84-B294-43F0-B343-08EAA98A8D83}" destId="{2C4A0FFF-9209-4094-B8EB-036A8F410E27}" srcOrd="0" destOrd="0" presId="urn:microsoft.com/office/officeart/2005/8/layout/list1"/>
    <dgm:cxn modelId="{90599800-3ABE-48B4-BB5C-54BCF2312AC7}" type="presParOf" srcId="{80D11A84-B294-43F0-B343-08EAA98A8D83}" destId="{4BD5E9B5-3158-4D20-9947-50E030992E6A}" srcOrd="1" destOrd="0" presId="urn:microsoft.com/office/officeart/2005/8/layout/list1"/>
    <dgm:cxn modelId="{771C91C2-B490-4777-B857-63F20E3FD038}" type="presParOf" srcId="{5793B4F7-9888-4F13-BF6E-A3E9B64140B3}" destId="{01D7E425-F7B4-4D44-BC5C-972AFE9DD53D}" srcOrd="9" destOrd="0" presId="urn:microsoft.com/office/officeart/2005/8/layout/list1"/>
    <dgm:cxn modelId="{C20CD939-BCF1-49EC-8580-67A274C7E1DE}" type="presParOf" srcId="{5793B4F7-9888-4F13-BF6E-A3E9B64140B3}" destId="{E2F49076-AB90-4DD9-8E88-63017D68517A}" srcOrd="10" destOrd="0" presId="urn:microsoft.com/office/officeart/2005/8/layout/list1"/>
    <dgm:cxn modelId="{2D5B47A1-7C18-4AA7-B90F-70D6BAB0B4F8}" type="presParOf" srcId="{5793B4F7-9888-4F13-BF6E-A3E9B64140B3}" destId="{D9575D00-F58A-4D9F-A6A1-65AE37F8C743}" srcOrd="11" destOrd="0" presId="urn:microsoft.com/office/officeart/2005/8/layout/list1"/>
    <dgm:cxn modelId="{ACB6B152-7789-4A0C-A1D3-EC84AB42A300}" type="presParOf" srcId="{5793B4F7-9888-4F13-BF6E-A3E9B64140B3}" destId="{998BF81A-D3E8-452E-A592-ECC33BCE0F3C}" srcOrd="12" destOrd="0" presId="urn:microsoft.com/office/officeart/2005/8/layout/list1"/>
    <dgm:cxn modelId="{4E10DEB8-5194-48DD-BDBE-9F15E93B3CA9}" type="presParOf" srcId="{998BF81A-D3E8-452E-A592-ECC33BCE0F3C}" destId="{0E8BB141-36FE-4254-BD2E-167764BCF473}" srcOrd="0" destOrd="0" presId="urn:microsoft.com/office/officeart/2005/8/layout/list1"/>
    <dgm:cxn modelId="{A5248C4B-18DF-4234-81A7-35143A0D1A51}" type="presParOf" srcId="{998BF81A-D3E8-452E-A592-ECC33BCE0F3C}" destId="{62663F00-CE19-4781-AD24-BC99C87387FB}" srcOrd="1" destOrd="0" presId="urn:microsoft.com/office/officeart/2005/8/layout/list1"/>
    <dgm:cxn modelId="{D60FB6A3-54A2-4B71-86D0-61BAE19971DD}" type="presParOf" srcId="{5793B4F7-9888-4F13-BF6E-A3E9B64140B3}" destId="{C3DF55C7-F65A-47AC-86FC-FD127DFCFC82}" srcOrd="13" destOrd="0" presId="urn:microsoft.com/office/officeart/2005/8/layout/list1"/>
    <dgm:cxn modelId="{7153BD7E-11C3-4A8A-A147-805096CC1DB2}" type="presParOf" srcId="{5793B4F7-9888-4F13-BF6E-A3E9B64140B3}" destId="{CE3B318E-68C6-403D-ADCC-6DF6A7A268B9}" srcOrd="14" destOrd="0" presId="urn:microsoft.com/office/officeart/2005/8/layout/list1"/>
    <dgm:cxn modelId="{EC288A73-C5E5-409A-AD55-403BBCCAFD73}" type="presParOf" srcId="{5793B4F7-9888-4F13-BF6E-A3E9B64140B3}" destId="{13989ABD-C999-4864-9BF4-D6B9343AF1F3}" srcOrd="15" destOrd="0" presId="urn:microsoft.com/office/officeart/2005/8/layout/list1"/>
    <dgm:cxn modelId="{6264EA8E-5E58-4E28-8924-3166E69B6991}" type="presParOf" srcId="{5793B4F7-9888-4F13-BF6E-A3E9B64140B3}" destId="{D29C143E-29F6-4F8A-8593-0AF8D4D3F05E}" srcOrd="16" destOrd="0" presId="urn:microsoft.com/office/officeart/2005/8/layout/list1"/>
    <dgm:cxn modelId="{AEC43302-41B9-4453-A69C-BD0AFAC0EAE3}" type="presParOf" srcId="{D29C143E-29F6-4F8A-8593-0AF8D4D3F05E}" destId="{37420E8F-7BFB-4325-8B84-69E03B3FA59E}" srcOrd="0" destOrd="0" presId="urn:microsoft.com/office/officeart/2005/8/layout/list1"/>
    <dgm:cxn modelId="{BA15528E-DD24-4859-841E-C2EA35AFAAEB}" type="presParOf" srcId="{D29C143E-29F6-4F8A-8593-0AF8D4D3F05E}" destId="{FAD70CE3-69E3-4BC0-9752-F89EA3952CAC}" srcOrd="1" destOrd="0" presId="urn:microsoft.com/office/officeart/2005/8/layout/list1"/>
    <dgm:cxn modelId="{1174EF75-8FA5-4A4C-AAA9-3E7FE30E3EF6}" type="presParOf" srcId="{5793B4F7-9888-4F13-BF6E-A3E9B64140B3}" destId="{457F18BC-D5DE-4502-9DDB-8650BBE6176D}" srcOrd="17" destOrd="0" presId="urn:microsoft.com/office/officeart/2005/8/layout/list1"/>
    <dgm:cxn modelId="{B0A28BC7-21FF-4D24-8A73-E1E8AEA7E00E}" type="presParOf" srcId="{5793B4F7-9888-4F13-BF6E-A3E9B64140B3}" destId="{07A90A3A-A944-4942-8351-16630F199FAF}"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A76D9FE-A191-41B8-BC48-808456EEBB6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95CFBA1-9C8B-478F-B3AB-796630112B7C}">
      <dgm:prSet phldr="0"/>
      <dgm:spPr/>
      <dgm:t>
        <a:bodyPr/>
        <a:lstStyle/>
        <a:p>
          <a:pPr algn="l" rtl="0"/>
          <a:r>
            <a:rPr lang="en-US" b="0">
              <a:solidFill>
                <a:schemeClr val="tx1"/>
              </a:solidFill>
              <a:latin typeface="Arial"/>
            </a:rPr>
            <a:t>Model-21 (Ensemble Voting Classifier)</a:t>
          </a:r>
          <a:r>
            <a:rPr lang="en-US" b="1">
              <a:solidFill>
                <a:schemeClr val="tx1"/>
              </a:solidFill>
              <a:latin typeface="Arial"/>
            </a:rPr>
            <a:t> </a:t>
          </a:r>
        </a:p>
      </dgm:t>
    </dgm:pt>
    <dgm:pt modelId="{40909DB4-8CBF-4A8F-BA18-DA8186809D88}" type="parTrans" cxnId="{6CDD975E-D163-4AFE-A7C7-6989FEE1BB59}">
      <dgm:prSet/>
      <dgm:spPr/>
      <dgm:t>
        <a:bodyPr/>
        <a:lstStyle/>
        <a:p>
          <a:endParaRPr lang="en-IN"/>
        </a:p>
      </dgm:t>
    </dgm:pt>
    <dgm:pt modelId="{70535396-53DA-4BDE-9369-30430E20C185}" type="sibTrans" cxnId="{6CDD975E-D163-4AFE-A7C7-6989FEE1BB59}">
      <dgm:prSet/>
      <dgm:spPr/>
      <dgm:t>
        <a:bodyPr/>
        <a:lstStyle/>
        <a:p>
          <a:endParaRPr lang="en-IN"/>
        </a:p>
      </dgm:t>
    </dgm:pt>
    <dgm:pt modelId="{0DD5BFD8-3CB4-49C6-B14B-2CD51918C6E5}">
      <dgm:prSet phldr="0"/>
      <dgm:spPr/>
      <dgm:t>
        <a:bodyPr/>
        <a:lstStyle/>
        <a:p>
          <a:pPr algn="l"/>
          <a:r>
            <a:rPr lang="en-US">
              <a:solidFill>
                <a:schemeClr val="tx1"/>
              </a:solidFill>
            </a:rPr>
            <a:t>Highest accuracy overall.</a:t>
          </a:r>
        </a:p>
      </dgm:t>
    </dgm:pt>
    <dgm:pt modelId="{3B4243B3-F99E-40FA-9DCE-40DB8DD8A25A}" type="parTrans" cxnId="{9BE7DAC7-EC08-41F6-8FD4-50B7E80A80BE}">
      <dgm:prSet/>
      <dgm:spPr/>
    </dgm:pt>
    <dgm:pt modelId="{1BD4F58A-2E74-438E-A38E-D12CE7AF4F22}" type="sibTrans" cxnId="{9BE7DAC7-EC08-41F6-8FD4-50B7E80A80BE}">
      <dgm:prSet/>
      <dgm:spPr/>
    </dgm:pt>
    <dgm:pt modelId="{F9588F66-7B76-4342-BF2B-1DC0BD394AB6}">
      <dgm:prSet phldr="0"/>
      <dgm:spPr/>
      <dgm:t>
        <a:bodyPr/>
        <a:lstStyle/>
        <a:p>
          <a:pPr algn="l" rtl="0"/>
          <a:r>
            <a:rPr lang="en-US">
              <a:solidFill>
                <a:schemeClr val="tx1"/>
              </a:solidFill>
            </a:rPr>
            <a:t>Strong performance with</a:t>
          </a:r>
          <a:r>
            <a:rPr lang="en-US">
              <a:solidFill>
                <a:schemeClr val="tx1"/>
              </a:solidFill>
              <a:latin typeface="Arial"/>
            </a:rPr>
            <a:t> Logistic , KNN-Boost &amp; Random Forest</a:t>
          </a:r>
          <a:endParaRPr lang="en-US">
            <a:solidFill>
              <a:schemeClr val="tx1"/>
            </a:solidFill>
          </a:endParaRPr>
        </a:p>
      </dgm:t>
    </dgm:pt>
    <dgm:pt modelId="{D8A2A385-244F-4E23-B79C-F85AF106E4FA}" type="parTrans" cxnId="{5A3621DD-6ADA-4AD9-86BA-AEAD1B136B4B}">
      <dgm:prSet/>
      <dgm:spPr/>
    </dgm:pt>
    <dgm:pt modelId="{DF1EAA2D-6088-4DD5-9C9E-15408473E256}" type="sibTrans" cxnId="{5A3621DD-6ADA-4AD9-86BA-AEAD1B136B4B}">
      <dgm:prSet/>
      <dgm:spPr/>
    </dgm:pt>
    <dgm:pt modelId="{3C1DF347-47EC-414C-AE2E-358157387D9E}">
      <dgm:prSet phldr="0"/>
      <dgm:spPr/>
      <dgm:t>
        <a:bodyPr/>
        <a:lstStyle/>
        <a:p>
          <a:pPr algn="l"/>
          <a:r>
            <a:rPr lang="en-US">
              <a:solidFill>
                <a:schemeClr val="tx1"/>
              </a:solidFill>
            </a:rPr>
            <a:t>Accuracy: </a:t>
          </a:r>
          <a:r>
            <a:rPr lang="en-US">
              <a:solidFill>
                <a:schemeClr val="tx1"/>
              </a:solidFill>
              <a:latin typeface="Arial"/>
            </a:rPr>
            <a:t>0.544</a:t>
          </a:r>
          <a:endParaRPr lang="en-US">
            <a:solidFill>
              <a:schemeClr val="tx1"/>
            </a:solidFill>
          </a:endParaRPr>
        </a:p>
      </dgm:t>
    </dgm:pt>
    <dgm:pt modelId="{DA7406F5-FEA9-431A-B771-9A1AE4063A61}" type="parTrans" cxnId="{6CE00424-F354-4BE6-8646-81D06D5E3CFC}">
      <dgm:prSet/>
      <dgm:spPr/>
    </dgm:pt>
    <dgm:pt modelId="{F3FD421D-DF33-4227-A5AB-7EDADFCDF18F}" type="sibTrans" cxnId="{6CE00424-F354-4BE6-8646-81D06D5E3CFC}">
      <dgm:prSet/>
      <dgm:spPr/>
    </dgm:pt>
    <dgm:pt modelId="{3E2D65F7-E74B-48CB-A3EB-6FDC6F19AB2F}" type="pres">
      <dgm:prSet presAssocID="{5A76D9FE-A191-41B8-BC48-808456EEBB61}" presName="linear" presStyleCnt="0">
        <dgm:presLayoutVars>
          <dgm:dir/>
          <dgm:animLvl val="lvl"/>
          <dgm:resizeHandles val="exact"/>
        </dgm:presLayoutVars>
      </dgm:prSet>
      <dgm:spPr/>
    </dgm:pt>
    <dgm:pt modelId="{88AB8087-D8FD-4D6D-84E3-CA70BBFE39AF}" type="pres">
      <dgm:prSet presAssocID="{A95CFBA1-9C8B-478F-B3AB-796630112B7C}" presName="parentLin" presStyleCnt="0"/>
      <dgm:spPr/>
    </dgm:pt>
    <dgm:pt modelId="{55621612-E12B-4B27-8605-CA2D2FBE2DA5}" type="pres">
      <dgm:prSet presAssocID="{A95CFBA1-9C8B-478F-B3AB-796630112B7C}" presName="parentLeftMargin" presStyleLbl="node1" presStyleIdx="0" presStyleCnt="1"/>
      <dgm:spPr/>
    </dgm:pt>
    <dgm:pt modelId="{E23B08A2-B26C-4333-8070-78A930363976}" type="pres">
      <dgm:prSet presAssocID="{A95CFBA1-9C8B-478F-B3AB-796630112B7C}" presName="parentText" presStyleLbl="node1" presStyleIdx="0" presStyleCnt="1">
        <dgm:presLayoutVars>
          <dgm:chMax val="0"/>
          <dgm:bulletEnabled val="1"/>
        </dgm:presLayoutVars>
      </dgm:prSet>
      <dgm:spPr/>
    </dgm:pt>
    <dgm:pt modelId="{C6F8D308-A6CC-47FB-A910-7123A0372AA4}" type="pres">
      <dgm:prSet presAssocID="{A95CFBA1-9C8B-478F-B3AB-796630112B7C}" presName="negativeSpace" presStyleCnt="0"/>
      <dgm:spPr/>
    </dgm:pt>
    <dgm:pt modelId="{80CC9CE9-DD6E-48EE-8B80-013A4C50CF39}" type="pres">
      <dgm:prSet presAssocID="{A95CFBA1-9C8B-478F-B3AB-796630112B7C}" presName="childText" presStyleLbl="conFgAcc1" presStyleIdx="0" presStyleCnt="1">
        <dgm:presLayoutVars>
          <dgm:bulletEnabled val="1"/>
        </dgm:presLayoutVars>
      </dgm:prSet>
      <dgm:spPr/>
    </dgm:pt>
  </dgm:ptLst>
  <dgm:cxnLst>
    <dgm:cxn modelId="{6CE00424-F354-4BE6-8646-81D06D5E3CFC}" srcId="{A95CFBA1-9C8B-478F-B3AB-796630112B7C}" destId="{3C1DF347-47EC-414C-AE2E-358157387D9E}" srcOrd="0" destOrd="0" parTransId="{DA7406F5-FEA9-431A-B771-9A1AE4063A61}" sibTransId="{F3FD421D-DF33-4227-A5AB-7EDADFCDF18F}"/>
    <dgm:cxn modelId="{16694C38-6D5D-4041-9227-28F67CD33C95}" type="presOf" srcId="{5A76D9FE-A191-41B8-BC48-808456EEBB61}" destId="{3E2D65F7-E74B-48CB-A3EB-6FDC6F19AB2F}" srcOrd="0" destOrd="0" presId="urn:microsoft.com/office/officeart/2005/8/layout/list1"/>
    <dgm:cxn modelId="{550E203A-CFBD-4910-83F0-1D03211D5F47}" type="presOf" srcId="{A95CFBA1-9C8B-478F-B3AB-796630112B7C}" destId="{55621612-E12B-4B27-8605-CA2D2FBE2DA5}" srcOrd="0" destOrd="0" presId="urn:microsoft.com/office/officeart/2005/8/layout/list1"/>
    <dgm:cxn modelId="{6CDD975E-D163-4AFE-A7C7-6989FEE1BB59}" srcId="{5A76D9FE-A191-41B8-BC48-808456EEBB61}" destId="{A95CFBA1-9C8B-478F-B3AB-796630112B7C}" srcOrd="0" destOrd="0" parTransId="{40909DB4-8CBF-4A8F-BA18-DA8186809D88}" sibTransId="{70535396-53DA-4BDE-9369-30430E20C185}"/>
    <dgm:cxn modelId="{9955397C-F577-4AFD-B0C7-EFD0EF4969C3}" type="presOf" srcId="{F9588F66-7B76-4342-BF2B-1DC0BD394AB6}" destId="{80CC9CE9-DD6E-48EE-8B80-013A4C50CF39}" srcOrd="0" destOrd="2" presId="urn:microsoft.com/office/officeart/2005/8/layout/list1"/>
    <dgm:cxn modelId="{2899E08B-8D95-47D7-A5E2-03A061B1D3EF}" type="presOf" srcId="{A95CFBA1-9C8B-478F-B3AB-796630112B7C}" destId="{E23B08A2-B26C-4333-8070-78A930363976}" srcOrd="1" destOrd="0" presId="urn:microsoft.com/office/officeart/2005/8/layout/list1"/>
    <dgm:cxn modelId="{9BE7DAC7-EC08-41F6-8FD4-50B7E80A80BE}" srcId="{A95CFBA1-9C8B-478F-B3AB-796630112B7C}" destId="{0DD5BFD8-3CB4-49C6-B14B-2CD51918C6E5}" srcOrd="1" destOrd="0" parTransId="{3B4243B3-F99E-40FA-9DCE-40DB8DD8A25A}" sibTransId="{1BD4F58A-2E74-438E-A38E-D12CE7AF4F22}"/>
    <dgm:cxn modelId="{BB2AADCE-E63D-4F1F-91E6-7CC90D65BD16}" type="presOf" srcId="{0DD5BFD8-3CB4-49C6-B14B-2CD51918C6E5}" destId="{80CC9CE9-DD6E-48EE-8B80-013A4C50CF39}" srcOrd="0" destOrd="1" presId="urn:microsoft.com/office/officeart/2005/8/layout/list1"/>
    <dgm:cxn modelId="{5A3621DD-6ADA-4AD9-86BA-AEAD1B136B4B}" srcId="{A95CFBA1-9C8B-478F-B3AB-796630112B7C}" destId="{F9588F66-7B76-4342-BF2B-1DC0BD394AB6}" srcOrd="2" destOrd="0" parTransId="{D8A2A385-244F-4E23-B79C-F85AF106E4FA}" sibTransId="{DF1EAA2D-6088-4DD5-9C9E-15408473E256}"/>
    <dgm:cxn modelId="{CB5CD5F5-CEF3-4AEC-B989-988853E24200}" type="presOf" srcId="{3C1DF347-47EC-414C-AE2E-358157387D9E}" destId="{80CC9CE9-DD6E-48EE-8B80-013A4C50CF39}" srcOrd="0" destOrd="0" presId="urn:microsoft.com/office/officeart/2005/8/layout/list1"/>
    <dgm:cxn modelId="{DF5C5214-81E9-4A8C-9582-1CE61EEE2BCD}" type="presParOf" srcId="{3E2D65F7-E74B-48CB-A3EB-6FDC6F19AB2F}" destId="{88AB8087-D8FD-4D6D-84E3-CA70BBFE39AF}" srcOrd="0" destOrd="0" presId="urn:microsoft.com/office/officeart/2005/8/layout/list1"/>
    <dgm:cxn modelId="{8D8014DA-0040-42B4-AEC8-15DFEB6405A1}" type="presParOf" srcId="{88AB8087-D8FD-4D6D-84E3-CA70BBFE39AF}" destId="{55621612-E12B-4B27-8605-CA2D2FBE2DA5}" srcOrd="0" destOrd="0" presId="urn:microsoft.com/office/officeart/2005/8/layout/list1"/>
    <dgm:cxn modelId="{C432DBAE-BAB4-43D6-B82F-734BC205A99F}" type="presParOf" srcId="{88AB8087-D8FD-4D6D-84E3-CA70BBFE39AF}" destId="{E23B08A2-B26C-4333-8070-78A930363976}" srcOrd="1" destOrd="0" presId="urn:microsoft.com/office/officeart/2005/8/layout/list1"/>
    <dgm:cxn modelId="{92004801-0814-453C-80E1-1B057C7F44F2}" type="presParOf" srcId="{3E2D65F7-E74B-48CB-A3EB-6FDC6F19AB2F}" destId="{C6F8D308-A6CC-47FB-A910-7123A0372AA4}" srcOrd="1" destOrd="0" presId="urn:microsoft.com/office/officeart/2005/8/layout/list1"/>
    <dgm:cxn modelId="{DC24633D-C802-4D58-BAA9-7184D7094E75}" type="presParOf" srcId="{3E2D65F7-E74B-48CB-A3EB-6FDC6F19AB2F}" destId="{80CC9CE9-DD6E-48EE-8B80-013A4C50CF39}"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A3360A-2552-461E-8CF0-CE676311978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89E61A3-A543-4F66-84EC-52BAAF5B93E8}">
      <dgm:prSet phldrT="[Text]" phldr="0"/>
      <dgm:spPr/>
      <dgm:t>
        <a:bodyPr/>
        <a:lstStyle/>
        <a:p>
          <a:pPr algn="l"/>
          <a:r>
            <a:rPr lang="en-US" b="1">
              <a:solidFill>
                <a:srgbClr val="000000"/>
              </a:solidFill>
              <a:latin typeface="Arial"/>
            </a:rPr>
            <a:t>Purpose of the Analysis</a:t>
          </a:r>
          <a:endParaRPr lang="en-US">
            <a:solidFill>
              <a:srgbClr val="000000"/>
            </a:solidFill>
          </a:endParaRPr>
        </a:p>
      </dgm:t>
    </dgm:pt>
    <dgm:pt modelId="{9DC6847E-080D-4C14-BBFA-9DC83D018A4F}" type="parTrans" cxnId="{CC8ADC49-E15D-4028-A0D6-6F55822C2F59}">
      <dgm:prSet/>
      <dgm:spPr/>
      <dgm:t>
        <a:bodyPr/>
        <a:lstStyle/>
        <a:p>
          <a:endParaRPr lang="en-US"/>
        </a:p>
      </dgm:t>
    </dgm:pt>
    <dgm:pt modelId="{0872E29E-476A-41F1-A7FD-788BCBF0BBB4}" type="sibTrans" cxnId="{CC8ADC49-E15D-4028-A0D6-6F55822C2F59}">
      <dgm:prSet/>
      <dgm:spPr/>
      <dgm:t>
        <a:bodyPr/>
        <a:lstStyle/>
        <a:p>
          <a:endParaRPr lang="en-US"/>
        </a:p>
      </dgm:t>
    </dgm:pt>
    <dgm:pt modelId="{52C1E289-122A-4083-A79A-8B1189D84CCC}">
      <dgm:prSet phldrT="[Text]" phldr="0"/>
      <dgm:spPr/>
      <dgm:t>
        <a:bodyPr/>
        <a:lstStyle/>
        <a:p>
          <a:pPr algn="l"/>
          <a:r>
            <a:rPr lang="en-US" b="1">
              <a:solidFill>
                <a:srgbClr val="000000"/>
              </a:solidFill>
              <a:latin typeface="Arial"/>
            </a:rPr>
            <a:t>Key Focus</a:t>
          </a:r>
          <a:endParaRPr lang="en-US">
            <a:solidFill>
              <a:srgbClr val="000000"/>
            </a:solidFill>
          </a:endParaRPr>
        </a:p>
      </dgm:t>
    </dgm:pt>
    <dgm:pt modelId="{46292EC6-7D14-40CF-9CEE-C2C5A5B0014B}" type="parTrans" cxnId="{33C8D0C7-2A87-4BEC-9B1C-DFE16C94B7B9}">
      <dgm:prSet/>
      <dgm:spPr/>
      <dgm:t>
        <a:bodyPr/>
        <a:lstStyle/>
        <a:p>
          <a:endParaRPr lang="en-US"/>
        </a:p>
      </dgm:t>
    </dgm:pt>
    <dgm:pt modelId="{302291C6-976D-4400-BCED-94B2847E28EB}" type="sibTrans" cxnId="{33C8D0C7-2A87-4BEC-9B1C-DFE16C94B7B9}">
      <dgm:prSet/>
      <dgm:spPr/>
      <dgm:t>
        <a:bodyPr/>
        <a:lstStyle/>
        <a:p>
          <a:endParaRPr lang="en-US"/>
        </a:p>
      </dgm:t>
    </dgm:pt>
    <dgm:pt modelId="{6512BC94-492B-4B9A-A4A6-118C7C3EC9C7}">
      <dgm:prSet phldrT="[Text]" phldr="0"/>
      <dgm:spPr/>
      <dgm:t>
        <a:bodyPr/>
        <a:lstStyle/>
        <a:p>
          <a:pPr algn="l" rtl="0"/>
          <a:r>
            <a:rPr lang="en-US"/>
            <a:t>Leverage machine learning techniques to improve the accuracy and reliability of predictions.</a:t>
          </a:r>
          <a:endParaRPr lang="en-US">
            <a:solidFill>
              <a:srgbClr val="000000"/>
            </a:solidFill>
          </a:endParaRPr>
        </a:p>
      </dgm:t>
    </dgm:pt>
    <dgm:pt modelId="{3956728A-E415-4EFF-AF02-AB2CD69B627C}" type="parTrans" cxnId="{DAC48406-28D5-4478-A873-BA30145ABDFB}">
      <dgm:prSet/>
      <dgm:spPr/>
      <dgm:t>
        <a:bodyPr/>
        <a:lstStyle/>
        <a:p>
          <a:endParaRPr lang="en-US"/>
        </a:p>
      </dgm:t>
    </dgm:pt>
    <dgm:pt modelId="{3C543339-67A6-4E6A-A9CF-128681EFF287}" type="sibTrans" cxnId="{DAC48406-28D5-4478-A873-BA30145ABDFB}">
      <dgm:prSet/>
      <dgm:spPr/>
      <dgm:t>
        <a:bodyPr/>
        <a:lstStyle/>
        <a:p>
          <a:endParaRPr lang="en-US"/>
        </a:p>
      </dgm:t>
    </dgm:pt>
    <dgm:pt modelId="{ED3755C2-A1B0-4768-ADD7-0C4D0E846AE5}">
      <dgm:prSet phldrT="[Text]" phldr="0"/>
      <dgm:spPr/>
      <dgm:t>
        <a:bodyPr/>
        <a:lstStyle/>
        <a:p>
          <a:pPr algn="l"/>
          <a:r>
            <a:rPr lang="en-US" b="1">
              <a:solidFill>
                <a:srgbClr val="000000"/>
              </a:solidFill>
              <a:latin typeface="Arial"/>
            </a:rPr>
            <a:t>Goal</a:t>
          </a:r>
          <a:endParaRPr lang="en-US">
            <a:solidFill>
              <a:srgbClr val="000000"/>
            </a:solidFill>
          </a:endParaRPr>
        </a:p>
      </dgm:t>
    </dgm:pt>
    <dgm:pt modelId="{2F489B39-4E71-4571-AB95-6FEEF7E177A9}" type="parTrans" cxnId="{10F5FB6F-E38F-4B2D-A3D9-A4C2FAECEC73}">
      <dgm:prSet/>
      <dgm:spPr/>
      <dgm:t>
        <a:bodyPr/>
        <a:lstStyle/>
        <a:p>
          <a:endParaRPr lang="en-US"/>
        </a:p>
      </dgm:t>
    </dgm:pt>
    <dgm:pt modelId="{D7794E28-90A2-4454-81F8-16D4218C033C}" type="sibTrans" cxnId="{10F5FB6F-E38F-4B2D-A3D9-A4C2FAECEC73}">
      <dgm:prSet/>
      <dgm:spPr/>
      <dgm:t>
        <a:bodyPr/>
        <a:lstStyle/>
        <a:p>
          <a:endParaRPr lang="en-US"/>
        </a:p>
      </dgm:t>
    </dgm:pt>
    <dgm:pt modelId="{CE151EB9-0170-4E1D-85C2-42D0FB2184D0}">
      <dgm:prSet phldr="0"/>
      <dgm:spPr/>
      <dgm:t>
        <a:bodyPr/>
        <a:lstStyle/>
        <a:p>
          <a:pPr algn="l" rtl="0"/>
          <a:r>
            <a:rPr lang="en-US" b="0">
              <a:latin typeface="Arial"/>
              <a:ea typeface="Calibri"/>
              <a:cs typeface="Calibri"/>
            </a:rPr>
            <a:t>To develop predictive models that accurately identify response in the dataset.</a:t>
          </a:r>
        </a:p>
      </dgm:t>
    </dgm:pt>
    <dgm:pt modelId="{B5BFC653-3CBB-414D-BE80-6F9375DB09C0}" type="parTrans" cxnId="{DB517341-8B6E-4104-A739-BA2936914BDB}">
      <dgm:prSet/>
      <dgm:spPr/>
    </dgm:pt>
    <dgm:pt modelId="{22E8743D-2BF9-4EEA-803D-5717D68E08BC}" type="sibTrans" cxnId="{DB517341-8B6E-4104-A739-BA2936914BDB}">
      <dgm:prSet/>
      <dgm:spPr/>
    </dgm:pt>
    <dgm:pt modelId="{7E8EF5C3-A1C5-423C-8307-ADE70174C74C}">
      <dgm:prSet phldr="0"/>
      <dgm:spPr/>
      <dgm:t>
        <a:bodyPr/>
        <a:lstStyle/>
        <a:p>
          <a:pPr algn="l" rtl="0"/>
          <a:r>
            <a:rPr lang="en-US"/>
            <a:t>Understand the most significant features influencing the prediction of </a:t>
          </a:r>
          <a:r>
            <a:rPr lang="en-US">
              <a:latin typeface="Arial"/>
            </a:rPr>
            <a:t>response</a:t>
          </a:r>
          <a:r>
            <a:rPr lang="en-US"/>
            <a:t>.</a:t>
          </a:r>
          <a:endParaRPr lang="en-US">
            <a:latin typeface="Arial"/>
          </a:endParaRPr>
        </a:p>
      </dgm:t>
    </dgm:pt>
    <dgm:pt modelId="{26B90CB8-54FD-4D61-87F6-BB3A7E64F3B8}" type="parTrans" cxnId="{DAF7A3BA-845B-4A84-84B5-16E54E40A75C}">
      <dgm:prSet/>
      <dgm:spPr/>
    </dgm:pt>
    <dgm:pt modelId="{61CA4438-6B7D-4985-928C-48A3BF3D5810}" type="sibTrans" cxnId="{DAF7A3BA-845B-4A84-84B5-16E54E40A75C}">
      <dgm:prSet/>
      <dgm:spPr/>
    </dgm:pt>
    <dgm:pt modelId="{370D3265-ED5A-41C5-8778-2A98329C8D94}">
      <dgm:prSet phldr="0"/>
      <dgm:spPr/>
      <dgm:t>
        <a:bodyPr/>
        <a:lstStyle/>
        <a:p>
          <a:pPr algn="l" rtl="0"/>
          <a:r>
            <a:rPr lang="en-US"/>
            <a:t>Build a range of models to compare performance, identify strengths, and determine the most effective approach for predicting </a:t>
          </a:r>
          <a:r>
            <a:rPr lang="en-US">
              <a:latin typeface="Arial"/>
            </a:rPr>
            <a:t>response</a:t>
          </a:r>
        </a:p>
      </dgm:t>
    </dgm:pt>
    <dgm:pt modelId="{FA9BCF56-0407-4EEF-88AA-4E7771795DBA}" type="parTrans" cxnId="{279BF556-F773-45A5-B318-F8B04F7D3CDF}">
      <dgm:prSet/>
      <dgm:spPr/>
    </dgm:pt>
    <dgm:pt modelId="{A71263F0-9521-416D-A3C4-9484D9C53C07}" type="sibTrans" cxnId="{279BF556-F773-45A5-B318-F8B04F7D3CDF}">
      <dgm:prSet/>
      <dgm:spPr/>
    </dgm:pt>
    <dgm:pt modelId="{84F72E94-CC83-4C73-A0D7-0265A827B98E}" type="pres">
      <dgm:prSet presAssocID="{D4A3360A-2552-461E-8CF0-CE6763119786}" presName="linear" presStyleCnt="0">
        <dgm:presLayoutVars>
          <dgm:dir/>
          <dgm:animLvl val="lvl"/>
          <dgm:resizeHandles val="exact"/>
        </dgm:presLayoutVars>
      </dgm:prSet>
      <dgm:spPr/>
    </dgm:pt>
    <dgm:pt modelId="{5FAA8148-B38B-4BD9-AD19-E1A80AE526B2}" type="pres">
      <dgm:prSet presAssocID="{A89E61A3-A543-4F66-84EC-52BAAF5B93E8}" presName="parentLin" presStyleCnt="0"/>
      <dgm:spPr/>
    </dgm:pt>
    <dgm:pt modelId="{34F7E2FF-C90D-457B-BF9F-84EF0139317A}" type="pres">
      <dgm:prSet presAssocID="{A89E61A3-A543-4F66-84EC-52BAAF5B93E8}" presName="parentLeftMargin" presStyleLbl="node1" presStyleIdx="0" presStyleCnt="3"/>
      <dgm:spPr/>
    </dgm:pt>
    <dgm:pt modelId="{250EE9B3-5FAA-4810-A14E-C783E4B89ED9}" type="pres">
      <dgm:prSet presAssocID="{A89E61A3-A543-4F66-84EC-52BAAF5B93E8}" presName="parentText" presStyleLbl="node1" presStyleIdx="0" presStyleCnt="3">
        <dgm:presLayoutVars>
          <dgm:chMax val="0"/>
          <dgm:bulletEnabled val="1"/>
        </dgm:presLayoutVars>
      </dgm:prSet>
      <dgm:spPr/>
    </dgm:pt>
    <dgm:pt modelId="{176B8F86-1BE1-42DC-B47A-4D6BF12FF5E8}" type="pres">
      <dgm:prSet presAssocID="{A89E61A3-A543-4F66-84EC-52BAAF5B93E8}" presName="negativeSpace" presStyleCnt="0"/>
      <dgm:spPr/>
    </dgm:pt>
    <dgm:pt modelId="{D49DA3C3-306F-42DF-B237-40C4B19DD1D1}" type="pres">
      <dgm:prSet presAssocID="{A89E61A3-A543-4F66-84EC-52BAAF5B93E8}" presName="childText" presStyleLbl="conFgAcc1" presStyleIdx="0" presStyleCnt="3">
        <dgm:presLayoutVars>
          <dgm:bulletEnabled val="1"/>
        </dgm:presLayoutVars>
      </dgm:prSet>
      <dgm:spPr/>
    </dgm:pt>
    <dgm:pt modelId="{DD992EF2-0C5E-4783-8DDE-DA8B3F8468A5}" type="pres">
      <dgm:prSet presAssocID="{0872E29E-476A-41F1-A7FD-788BCBF0BBB4}" presName="spaceBetweenRectangles" presStyleCnt="0"/>
      <dgm:spPr/>
    </dgm:pt>
    <dgm:pt modelId="{4046A042-D6C1-45D0-B96D-81E0F0C6C563}" type="pres">
      <dgm:prSet presAssocID="{52C1E289-122A-4083-A79A-8B1189D84CCC}" presName="parentLin" presStyleCnt="0"/>
      <dgm:spPr/>
    </dgm:pt>
    <dgm:pt modelId="{3B69CBE7-BB7D-4B59-AF0D-49AEBB374BBB}" type="pres">
      <dgm:prSet presAssocID="{52C1E289-122A-4083-A79A-8B1189D84CCC}" presName="parentLeftMargin" presStyleLbl="node1" presStyleIdx="0" presStyleCnt="3"/>
      <dgm:spPr/>
    </dgm:pt>
    <dgm:pt modelId="{F25B3D0D-3D99-4F65-ADE6-46C61DECBED3}" type="pres">
      <dgm:prSet presAssocID="{52C1E289-122A-4083-A79A-8B1189D84CCC}" presName="parentText" presStyleLbl="node1" presStyleIdx="1" presStyleCnt="3">
        <dgm:presLayoutVars>
          <dgm:chMax val="0"/>
          <dgm:bulletEnabled val="1"/>
        </dgm:presLayoutVars>
      </dgm:prSet>
      <dgm:spPr/>
    </dgm:pt>
    <dgm:pt modelId="{1EB3022E-CDAA-4F1E-BDF0-DEF79ABF004A}" type="pres">
      <dgm:prSet presAssocID="{52C1E289-122A-4083-A79A-8B1189D84CCC}" presName="negativeSpace" presStyleCnt="0"/>
      <dgm:spPr/>
    </dgm:pt>
    <dgm:pt modelId="{B8AB2D52-0619-4512-9F21-AEDFD7A77CD1}" type="pres">
      <dgm:prSet presAssocID="{52C1E289-122A-4083-A79A-8B1189D84CCC}" presName="childText" presStyleLbl="conFgAcc1" presStyleIdx="1" presStyleCnt="3">
        <dgm:presLayoutVars>
          <dgm:bulletEnabled val="1"/>
        </dgm:presLayoutVars>
      </dgm:prSet>
      <dgm:spPr/>
    </dgm:pt>
    <dgm:pt modelId="{3E46D529-63F3-4CD3-8219-D06F1EC557B6}" type="pres">
      <dgm:prSet presAssocID="{302291C6-976D-4400-BCED-94B2847E28EB}" presName="spaceBetweenRectangles" presStyleCnt="0"/>
      <dgm:spPr/>
    </dgm:pt>
    <dgm:pt modelId="{3B1B3E9D-CF99-46E7-9DF1-82FC5473D56A}" type="pres">
      <dgm:prSet presAssocID="{ED3755C2-A1B0-4768-ADD7-0C4D0E846AE5}" presName="parentLin" presStyleCnt="0"/>
      <dgm:spPr/>
    </dgm:pt>
    <dgm:pt modelId="{2879C5E3-3F41-4116-972B-48ADB733D889}" type="pres">
      <dgm:prSet presAssocID="{ED3755C2-A1B0-4768-ADD7-0C4D0E846AE5}" presName="parentLeftMargin" presStyleLbl="node1" presStyleIdx="1" presStyleCnt="3"/>
      <dgm:spPr/>
    </dgm:pt>
    <dgm:pt modelId="{7D91B848-E15D-4917-91D9-D7838E986F64}" type="pres">
      <dgm:prSet presAssocID="{ED3755C2-A1B0-4768-ADD7-0C4D0E846AE5}" presName="parentText" presStyleLbl="node1" presStyleIdx="2" presStyleCnt="3">
        <dgm:presLayoutVars>
          <dgm:chMax val="0"/>
          <dgm:bulletEnabled val="1"/>
        </dgm:presLayoutVars>
      </dgm:prSet>
      <dgm:spPr/>
    </dgm:pt>
    <dgm:pt modelId="{8C93A903-AFDF-45CE-B837-B3DD631553C3}" type="pres">
      <dgm:prSet presAssocID="{ED3755C2-A1B0-4768-ADD7-0C4D0E846AE5}" presName="negativeSpace" presStyleCnt="0"/>
      <dgm:spPr/>
    </dgm:pt>
    <dgm:pt modelId="{EDDF33AC-75C5-4CDC-ADA0-F084BAAFD405}" type="pres">
      <dgm:prSet presAssocID="{ED3755C2-A1B0-4768-ADD7-0C4D0E846AE5}" presName="childText" presStyleLbl="conFgAcc1" presStyleIdx="2" presStyleCnt="3">
        <dgm:presLayoutVars>
          <dgm:bulletEnabled val="1"/>
        </dgm:presLayoutVars>
      </dgm:prSet>
      <dgm:spPr/>
    </dgm:pt>
  </dgm:ptLst>
  <dgm:cxnLst>
    <dgm:cxn modelId="{E0AEA101-D659-4B1D-8881-EFD4A5F383FE}" type="presOf" srcId="{6512BC94-492B-4B9A-A4A6-118C7C3EC9C7}" destId="{B8AB2D52-0619-4512-9F21-AEDFD7A77CD1}" srcOrd="0" destOrd="0" presId="urn:microsoft.com/office/officeart/2005/8/layout/list1"/>
    <dgm:cxn modelId="{DAC48406-28D5-4478-A873-BA30145ABDFB}" srcId="{52C1E289-122A-4083-A79A-8B1189D84CCC}" destId="{6512BC94-492B-4B9A-A4A6-118C7C3EC9C7}" srcOrd="0" destOrd="0" parTransId="{3956728A-E415-4EFF-AF02-AB2CD69B627C}" sibTransId="{3C543339-67A6-4E6A-A9CF-128681EFF287}"/>
    <dgm:cxn modelId="{BD67A90F-5010-4E1A-839C-915B0E6BE8A1}" type="presOf" srcId="{ED3755C2-A1B0-4768-ADD7-0C4D0E846AE5}" destId="{7D91B848-E15D-4917-91D9-D7838E986F64}" srcOrd="1" destOrd="0" presId="urn:microsoft.com/office/officeart/2005/8/layout/list1"/>
    <dgm:cxn modelId="{C3B64561-C6E7-4A71-A9EC-6CCD0ADA6442}" type="presOf" srcId="{A89E61A3-A543-4F66-84EC-52BAAF5B93E8}" destId="{34F7E2FF-C90D-457B-BF9F-84EF0139317A}" srcOrd="0" destOrd="0" presId="urn:microsoft.com/office/officeart/2005/8/layout/list1"/>
    <dgm:cxn modelId="{DB517341-8B6E-4104-A739-BA2936914BDB}" srcId="{A89E61A3-A543-4F66-84EC-52BAAF5B93E8}" destId="{CE151EB9-0170-4E1D-85C2-42D0FB2184D0}" srcOrd="0" destOrd="0" parTransId="{B5BFC653-3CBB-414D-BE80-6F9375DB09C0}" sibTransId="{22E8743D-2BF9-4EEA-803D-5717D68E08BC}"/>
    <dgm:cxn modelId="{CC8ADC49-E15D-4028-A0D6-6F55822C2F59}" srcId="{D4A3360A-2552-461E-8CF0-CE6763119786}" destId="{A89E61A3-A543-4F66-84EC-52BAAF5B93E8}" srcOrd="0" destOrd="0" parTransId="{9DC6847E-080D-4C14-BBFA-9DC83D018A4F}" sibTransId="{0872E29E-476A-41F1-A7FD-788BCBF0BBB4}"/>
    <dgm:cxn modelId="{10F5FB6F-E38F-4B2D-A3D9-A4C2FAECEC73}" srcId="{D4A3360A-2552-461E-8CF0-CE6763119786}" destId="{ED3755C2-A1B0-4768-ADD7-0C4D0E846AE5}" srcOrd="2" destOrd="0" parTransId="{2F489B39-4E71-4571-AB95-6FEEF7E177A9}" sibTransId="{D7794E28-90A2-4454-81F8-16D4218C033C}"/>
    <dgm:cxn modelId="{279BF556-F773-45A5-B318-F8B04F7D3CDF}" srcId="{ED3755C2-A1B0-4768-ADD7-0C4D0E846AE5}" destId="{370D3265-ED5A-41C5-8778-2A98329C8D94}" srcOrd="0" destOrd="0" parTransId="{FA9BCF56-0407-4EEF-88AA-4E7771795DBA}" sibTransId="{A71263F0-9521-416D-A3C4-9484D9C53C07}"/>
    <dgm:cxn modelId="{91F8337B-94DE-49C2-9380-8D49C275CE0B}" type="presOf" srcId="{52C1E289-122A-4083-A79A-8B1189D84CCC}" destId="{3B69CBE7-BB7D-4B59-AF0D-49AEBB374BBB}" srcOrd="0" destOrd="0" presId="urn:microsoft.com/office/officeart/2005/8/layout/list1"/>
    <dgm:cxn modelId="{BFBC707C-795E-4374-ABF2-DC9B78FA16AC}" type="presOf" srcId="{ED3755C2-A1B0-4768-ADD7-0C4D0E846AE5}" destId="{2879C5E3-3F41-4116-972B-48ADB733D889}" srcOrd="0" destOrd="0" presId="urn:microsoft.com/office/officeart/2005/8/layout/list1"/>
    <dgm:cxn modelId="{94FA9981-6748-4743-AE95-92BD80F1D112}" type="presOf" srcId="{370D3265-ED5A-41C5-8778-2A98329C8D94}" destId="{EDDF33AC-75C5-4CDC-ADA0-F084BAAFD405}" srcOrd="0" destOrd="0" presId="urn:microsoft.com/office/officeart/2005/8/layout/list1"/>
    <dgm:cxn modelId="{576D5393-D5BC-4C33-A5D0-472E6DEE2EC6}" type="presOf" srcId="{7E8EF5C3-A1C5-423C-8307-ADE70174C74C}" destId="{B8AB2D52-0619-4512-9F21-AEDFD7A77CD1}" srcOrd="0" destOrd="1" presId="urn:microsoft.com/office/officeart/2005/8/layout/list1"/>
    <dgm:cxn modelId="{DAF7A3BA-845B-4A84-84B5-16E54E40A75C}" srcId="{52C1E289-122A-4083-A79A-8B1189D84CCC}" destId="{7E8EF5C3-A1C5-423C-8307-ADE70174C74C}" srcOrd="1" destOrd="0" parTransId="{26B90CB8-54FD-4D61-87F6-BB3A7E64F3B8}" sibTransId="{61CA4438-6B7D-4985-928C-48A3BF3D5810}"/>
    <dgm:cxn modelId="{316B85BE-D813-4C24-B381-F192B6C1CFCC}" type="presOf" srcId="{A89E61A3-A543-4F66-84EC-52BAAF5B93E8}" destId="{250EE9B3-5FAA-4810-A14E-C783E4B89ED9}" srcOrd="1" destOrd="0" presId="urn:microsoft.com/office/officeart/2005/8/layout/list1"/>
    <dgm:cxn modelId="{33C8D0C7-2A87-4BEC-9B1C-DFE16C94B7B9}" srcId="{D4A3360A-2552-461E-8CF0-CE6763119786}" destId="{52C1E289-122A-4083-A79A-8B1189D84CCC}" srcOrd="1" destOrd="0" parTransId="{46292EC6-7D14-40CF-9CEE-C2C5A5B0014B}" sibTransId="{302291C6-976D-4400-BCED-94B2847E28EB}"/>
    <dgm:cxn modelId="{395140D1-8CF6-41A5-B17D-D9CE319B26EF}" type="presOf" srcId="{52C1E289-122A-4083-A79A-8B1189D84CCC}" destId="{F25B3D0D-3D99-4F65-ADE6-46C61DECBED3}" srcOrd="1" destOrd="0" presId="urn:microsoft.com/office/officeart/2005/8/layout/list1"/>
    <dgm:cxn modelId="{46EC64E7-CBE2-43C9-89F9-2D3FDB08EE95}" type="presOf" srcId="{D4A3360A-2552-461E-8CF0-CE6763119786}" destId="{84F72E94-CC83-4C73-A0D7-0265A827B98E}" srcOrd="0" destOrd="0" presId="urn:microsoft.com/office/officeart/2005/8/layout/list1"/>
    <dgm:cxn modelId="{463D37FE-458D-44CB-949C-C4340919CB96}" type="presOf" srcId="{CE151EB9-0170-4E1D-85C2-42D0FB2184D0}" destId="{D49DA3C3-306F-42DF-B237-40C4B19DD1D1}" srcOrd="0" destOrd="0" presId="urn:microsoft.com/office/officeart/2005/8/layout/list1"/>
    <dgm:cxn modelId="{30A0EB07-14FF-4C55-9826-DA2B0C5DD3B0}" type="presParOf" srcId="{84F72E94-CC83-4C73-A0D7-0265A827B98E}" destId="{5FAA8148-B38B-4BD9-AD19-E1A80AE526B2}" srcOrd="0" destOrd="0" presId="urn:microsoft.com/office/officeart/2005/8/layout/list1"/>
    <dgm:cxn modelId="{02A1DF3A-7897-496D-8629-C13E60F26572}" type="presParOf" srcId="{5FAA8148-B38B-4BD9-AD19-E1A80AE526B2}" destId="{34F7E2FF-C90D-457B-BF9F-84EF0139317A}" srcOrd="0" destOrd="0" presId="urn:microsoft.com/office/officeart/2005/8/layout/list1"/>
    <dgm:cxn modelId="{B0B74CC8-8876-4609-9D68-2166FCEEC68C}" type="presParOf" srcId="{5FAA8148-B38B-4BD9-AD19-E1A80AE526B2}" destId="{250EE9B3-5FAA-4810-A14E-C783E4B89ED9}" srcOrd="1" destOrd="0" presId="urn:microsoft.com/office/officeart/2005/8/layout/list1"/>
    <dgm:cxn modelId="{D9FC1848-90F2-40B0-88BB-14AC56204AD1}" type="presParOf" srcId="{84F72E94-CC83-4C73-A0D7-0265A827B98E}" destId="{176B8F86-1BE1-42DC-B47A-4D6BF12FF5E8}" srcOrd="1" destOrd="0" presId="urn:microsoft.com/office/officeart/2005/8/layout/list1"/>
    <dgm:cxn modelId="{669772DF-07DB-47A8-A75B-5CE9A31CEABD}" type="presParOf" srcId="{84F72E94-CC83-4C73-A0D7-0265A827B98E}" destId="{D49DA3C3-306F-42DF-B237-40C4B19DD1D1}" srcOrd="2" destOrd="0" presId="urn:microsoft.com/office/officeart/2005/8/layout/list1"/>
    <dgm:cxn modelId="{17727FC2-66F7-4998-8EB2-707DD192F917}" type="presParOf" srcId="{84F72E94-CC83-4C73-A0D7-0265A827B98E}" destId="{DD992EF2-0C5E-4783-8DDE-DA8B3F8468A5}" srcOrd="3" destOrd="0" presId="urn:microsoft.com/office/officeart/2005/8/layout/list1"/>
    <dgm:cxn modelId="{CF606404-025B-4B77-AAF0-50C592107EE3}" type="presParOf" srcId="{84F72E94-CC83-4C73-A0D7-0265A827B98E}" destId="{4046A042-D6C1-45D0-B96D-81E0F0C6C563}" srcOrd="4" destOrd="0" presId="urn:microsoft.com/office/officeart/2005/8/layout/list1"/>
    <dgm:cxn modelId="{76B1CBD3-BE9D-4781-B028-3BDFB9EB0769}" type="presParOf" srcId="{4046A042-D6C1-45D0-B96D-81E0F0C6C563}" destId="{3B69CBE7-BB7D-4B59-AF0D-49AEBB374BBB}" srcOrd="0" destOrd="0" presId="urn:microsoft.com/office/officeart/2005/8/layout/list1"/>
    <dgm:cxn modelId="{46900FB4-82B8-4130-8D2C-E687AC8087D7}" type="presParOf" srcId="{4046A042-D6C1-45D0-B96D-81E0F0C6C563}" destId="{F25B3D0D-3D99-4F65-ADE6-46C61DECBED3}" srcOrd="1" destOrd="0" presId="urn:microsoft.com/office/officeart/2005/8/layout/list1"/>
    <dgm:cxn modelId="{AFF16D35-03A5-4C61-BA48-244F28927881}" type="presParOf" srcId="{84F72E94-CC83-4C73-A0D7-0265A827B98E}" destId="{1EB3022E-CDAA-4F1E-BDF0-DEF79ABF004A}" srcOrd="5" destOrd="0" presId="urn:microsoft.com/office/officeart/2005/8/layout/list1"/>
    <dgm:cxn modelId="{99581E2E-649A-4F0C-88CE-39442DA3859E}" type="presParOf" srcId="{84F72E94-CC83-4C73-A0D7-0265A827B98E}" destId="{B8AB2D52-0619-4512-9F21-AEDFD7A77CD1}" srcOrd="6" destOrd="0" presId="urn:microsoft.com/office/officeart/2005/8/layout/list1"/>
    <dgm:cxn modelId="{1D9D3A86-7467-4D35-A369-9F55109911DC}" type="presParOf" srcId="{84F72E94-CC83-4C73-A0D7-0265A827B98E}" destId="{3E46D529-63F3-4CD3-8219-D06F1EC557B6}" srcOrd="7" destOrd="0" presId="urn:microsoft.com/office/officeart/2005/8/layout/list1"/>
    <dgm:cxn modelId="{9E119844-C6F4-45BD-AB5E-8E140A89EA3E}" type="presParOf" srcId="{84F72E94-CC83-4C73-A0D7-0265A827B98E}" destId="{3B1B3E9D-CF99-46E7-9DF1-82FC5473D56A}" srcOrd="8" destOrd="0" presId="urn:microsoft.com/office/officeart/2005/8/layout/list1"/>
    <dgm:cxn modelId="{355829CE-8CAD-4462-AA11-B4CEEB69B9C4}" type="presParOf" srcId="{3B1B3E9D-CF99-46E7-9DF1-82FC5473D56A}" destId="{2879C5E3-3F41-4116-972B-48ADB733D889}" srcOrd="0" destOrd="0" presId="urn:microsoft.com/office/officeart/2005/8/layout/list1"/>
    <dgm:cxn modelId="{190D4282-613A-4A9A-A6BB-A4400BA3FDA1}" type="presParOf" srcId="{3B1B3E9D-CF99-46E7-9DF1-82FC5473D56A}" destId="{7D91B848-E15D-4917-91D9-D7838E986F64}" srcOrd="1" destOrd="0" presId="urn:microsoft.com/office/officeart/2005/8/layout/list1"/>
    <dgm:cxn modelId="{B0205938-A4FE-4380-BBA1-E3653F483058}" type="presParOf" srcId="{84F72E94-CC83-4C73-A0D7-0265A827B98E}" destId="{8C93A903-AFDF-45CE-B837-B3DD631553C3}" srcOrd="9" destOrd="0" presId="urn:microsoft.com/office/officeart/2005/8/layout/list1"/>
    <dgm:cxn modelId="{3CFACC5B-350C-4C04-B4B0-596075001092}" type="presParOf" srcId="{84F72E94-CC83-4C73-A0D7-0265A827B98E}" destId="{EDDF33AC-75C5-4CDC-ADA0-F084BAAFD405}"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536B8E-F5EC-4753-934F-2D2F6CCFF66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AFAF6F0-ECCD-4296-A847-76EF37A67C0F}">
      <dgm:prSet phldr="0"/>
      <dgm:spPr/>
      <dgm:t>
        <a:bodyPr/>
        <a:lstStyle/>
        <a:p>
          <a:pPr algn="l" rtl="0"/>
          <a:r>
            <a:rPr lang="en-US" b="1" dirty="0">
              <a:solidFill>
                <a:schemeClr val="tx1"/>
              </a:solidFill>
            </a:rPr>
            <a:t>Data Preprocessing</a:t>
          </a:r>
          <a:r>
            <a:rPr lang="en-US" dirty="0">
              <a:solidFill>
                <a:schemeClr val="tx1"/>
              </a:solidFill>
            </a:rPr>
            <a:t>: </a:t>
          </a:r>
          <a:endParaRPr lang="en-US" dirty="0">
            <a:solidFill>
              <a:schemeClr val="tx1"/>
            </a:solidFill>
            <a:latin typeface="Arial"/>
          </a:endParaRPr>
        </a:p>
      </dgm:t>
    </dgm:pt>
    <dgm:pt modelId="{E3FBB585-4A77-402C-9949-11E1DF968890}" type="parTrans" cxnId="{7FD4D8D9-6DDB-49CC-BDDA-5DD443A3841B}">
      <dgm:prSet/>
      <dgm:spPr/>
    </dgm:pt>
    <dgm:pt modelId="{988FDFB4-AF8A-4FCE-9B3D-80A325059AA8}" type="sibTrans" cxnId="{7FD4D8D9-6DDB-49CC-BDDA-5DD443A3841B}">
      <dgm:prSet/>
      <dgm:spPr/>
    </dgm:pt>
    <dgm:pt modelId="{951602BF-42BD-4278-9017-EF055142F4D0}">
      <dgm:prSet phldr="0"/>
      <dgm:spPr/>
      <dgm:t>
        <a:bodyPr/>
        <a:lstStyle/>
        <a:p>
          <a:pPr algn="l" rtl="0"/>
          <a:r>
            <a:rPr lang="en-US" b="1" dirty="0">
              <a:solidFill>
                <a:schemeClr val="tx1"/>
              </a:solidFill>
            </a:rPr>
            <a:t>Feature Engineering</a:t>
          </a:r>
          <a:r>
            <a:rPr lang="en-US" dirty="0">
              <a:solidFill>
                <a:schemeClr val="tx1"/>
              </a:solidFill>
            </a:rPr>
            <a:t>: </a:t>
          </a:r>
          <a:endParaRPr lang="en-US" dirty="0">
            <a:solidFill>
              <a:schemeClr val="tx1"/>
            </a:solidFill>
            <a:latin typeface="Arial"/>
          </a:endParaRPr>
        </a:p>
      </dgm:t>
    </dgm:pt>
    <dgm:pt modelId="{E4B87FA6-D38D-4792-9F37-A79FB9E4CA8A}" type="parTrans" cxnId="{49FE27E6-4473-4F10-8532-6CB597B5DA4A}">
      <dgm:prSet/>
      <dgm:spPr/>
    </dgm:pt>
    <dgm:pt modelId="{6A0E5A67-82AE-4094-84C1-701CAF3DC813}" type="sibTrans" cxnId="{49FE27E6-4473-4F10-8532-6CB597B5DA4A}">
      <dgm:prSet/>
      <dgm:spPr/>
    </dgm:pt>
    <dgm:pt modelId="{48C17FD3-21D6-4216-A2CC-050D1F5A8CBA}">
      <dgm:prSet phldr="0"/>
      <dgm:spPr/>
      <dgm:t>
        <a:bodyPr/>
        <a:lstStyle/>
        <a:p>
          <a:pPr algn="l" rtl="0"/>
          <a:r>
            <a:rPr lang="en-US" b="1" dirty="0">
              <a:solidFill>
                <a:schemeClr val="tx1"/>
              </a:solidFill>
            </a:rPr>
            <a:t>Dimensionality Reduction</a:t>
          </a:r>
          <a:r>
            <a:rPr lang="en-US" dirty="0">
              <a:solidFill>
                <a:schemeClr val="tx1"/>
              </a:solidFill>
            </a:rPr>
            <a:t>: </a:t>
          </a:r>
          <a:endParaRPr lang="en-US" dirty="0">
            <a:solidFill>
              <a:schemeClr val="tx1"/>
            </a:solidFill>
            <a:latin typeface="Arial"/>
          </a:endParaRPr>
        </a:p>
      </dgm:t>
    </dgm:pt>
    <dgm:pt modelId="{111167CC-EA44-4A7D-86E7-955232CD92FE}" type="parTrans" cxnId="{FA46410E-3562-4F88-922E-9D3440C17637}">
      <dgm:prSet/>
      <dgm:spPr/>
    </dgm:pt>
    <dgm:pt modelId="{9F573798-6ABC-4D03-9070-5B9398634623}" type="sibTrans" cxnId="{FA46410E-3562-4F88-922E-9D3440C17637}">
      <dgm:prSet/>
      <dgm:spPr/>
    </dgm:pt>
    <dgm:pt modelId="{81052430-7724-40E7-B7A9-C5F80FA8CC67}">
      <dgm:prSet phldr="0"/>
      <dgm:spPr/>
      <dgm:t>
        <a:bodyPr/>
        <a:lstStyle/>
        <a:p>
          <a:pPr algn="l" rtl="0"/>
          <a:r>
            <a:rPr lang="en-US" b="1" dirty="0">
              <a:solidFill>
                <a:schemeClr val="tx1"/>
              </a:solidFill>
            </a:rPr>
            <a:t>Handling Imbalanced Data</a:t>
          </a:r>
          <a:r>
            <a:rPr lang="en-US" dirty="0">
              <a:solidFill>
                <a:schemeClr val="tx1"/>
              </a:solidFill>
            </a:rPr>
            <a:t>: </a:t>
          </a:r>
          <a:endParaRPr lang="en-US" dirty="0">
            <a:solidFill>
              <a:schemeClr val="tx1"/>
            </a:solidFill>
            <a:latin typeface="Arial"/>
          </a:endParaRPr>
        </a:p>
      </dgm:t>
    </dgm:pt>
    <dgm:pt modelId="{EC96F797-2119-4F54-B2E3-EB3806BE3204}" type="parTrans" cxnId="{EF9ED782-EAE6-4A34-A450-8CC949280735}">
      <dgm:prSet/>
      <dgm:spPr/>
    </dgm:pt>
    <dgm:pt modelId="{736C74A2-BEC2-4846-99EB-E1D18E083141}" type="sibTrans" cxnId="{EF9ED782-EAE6-4A34-A450-8CC949280735}">
      <dgm:prSet/>
      <dgm:spPr/>
    </dgm:pt>
    <dgm:pt modelId="{DA540234-9656-4182-9170-4B43428F0012}">
      <dgm:prSet phldr="0"/>
      <dgm:spPr/>
      <dgm:t>
        <a:bodyPr/>
        <a:lstStyle/>
        <a:p>
          <a:pPr algn="l" rtl="0"/>
          <a:r>
            <a:rPr lang="en-US" b="1" dirty="0">
              <a:solidFill>
                <a:schemeClr val="tx1"/>
              </a:solidFill>
            </a:rPr>
            <a:t>Algorithm Selection</a:t>
          </a:r>
          <a:r>
            <a:rPr lang="en-US" dirty="0">
              <a:solidFill>
                <a:schemeClr val="tx1"/>
              </a:solidFill>
            </a:rPr>
            <a:t>: </a:t>
          </a:r>
          <a:endParaRPr lang="en-US" dirty="0">
            <a:solidFill>
              <a:schemeClr val="tx1"/>
            </a:solidFill>
            <a:latin typeface="Arial"/>
          </a:endParaRPr>
        </a:p>
      </dgm:t>
    </dgm:pt>
    <dgm:pt modelId="{A5BCCDED-D958-40E8-8D09-9B2F6AD86DC4}" type="parTrans" cxnId="{4036950C-F43B-4607-AABC-27A2FA3E40A7}">
      <dgm:prSet/>
      <dgm:spPr/>
    </dgm:pt>
    <dgm:pt modelId="{90035689-F9A3-4963-8DD3-13B4D95ABD58}" type="sibTrans" cxnId="{4036950C-F43B-4607-AABC-27A2FA3E40A7}">
      <dgm:prSet/>
      <dgm:spPr/>
    </dgm:pt>
    <dgm:pt modelId="{5D012727-16BE-40B5-98D4-D3B451C1AD6F}">
      <dgm:prSet phldr="0"/>
      <dgm:spPr/>
      <dgm:t>
        <a:bodyPr/>
        <a:lstStyle/>
        <a:p>
          <a:pPr rtl="0"/>
          <a:r>
            <a:rPr lang="en-US" dirty="0">
              <a:solidFill>
                <a:schemeClr val="tx1"/>
              </a:solidFill>
            </a:rPr>
            <a:t>Models including Random </a:t>
          </a:r>
          <a:r>
            <a:rPr lang="en-US" dirty="0" err="1">
              <a:solidFill>
                <a:schemeClr val="tx1"/>
              </a:solidFill>
              <a:latin typeface="Arial"/>
            </a:rPr>
            <a:t>Forest,Logistic</a:t>
          </a:r>
          <a:r>
            <a:rPr lang="en-US" dirty="0">
              <a:solidFill>
                <a:schemeClr val="tx1"/>
              </a:solidFill>
            </a:rPr>
            <a:t> </a:t>
          </a:r>
          <a:r>
            <a:rPr lang="en-US" dirty="0" err="1">
              <a:solidFill>
                <a:schemeClr val="tx1"/>
              </a:solidFill>
            </a:rPr>
            <a:t>Regression</a:t>
          </a:r>
          <a:r>
            <a:rPr lang="en-US" dirty="0" err="1">
              <a:solidFill>
                <a:schemeClr val="tx1"/>
              </a:solidFill>
              <a:latin typeface="Arial"/>
            </a:rPr>
            <a:t>,SVM</a:t>
          </a:r>
          <a:r>
            <a:rPr lang="en-US" dirty="0">
              <a:solidFill>
                <a:schemeClr val="tx1"/>
              </a:solidFill>
            </a:rPr>
            <a:t> </a:t>
          </a:r>
          <a:r>
            <a:rPr lang="en-US" dirty="0">
              <a:solidFill>
                <a:schemeClr val="tx1"/>
              </a:solidFill>
              <a:latin typeface="Arial"/>
            </a:rPr>
            <a:t>Algorithm and many more </a:t>
          </a:r>
          <a:r>
            <a:rPr lang="en-US" dirty="0">
              <a:solidFill>
                <a:schemeClr val="tx1"/>
              </a:solidFill>
            </a:rPr>
            <a:t>were chosen for their robustness, interpretability, and ability to handle high-dimensional data effectively.</a:t>
          </a:r>
        </a:p>
      </dgm:t>
    </dgm:pt>
    <dgm:pt modelId="{858986AF-F621-4067-95C3-06CA9854A708}" type="parTrans" cxnId="{AEA9670B-D17D-4F06-9ED0-D20F82985D3B}">
      <dgm:prSet/>
      <dgm:spPr/>
    </dgm:pt>
    <dgm:pt modelId="{4EBF9315-1035-42D3-8058-08142DEB8EAC}" type="sibTrans" cxnId="{AEA9670B-D17D-4F06-9ED0-D20F82985D3B}">
      <dgm:prSet/>
      <dgm:spPr/>
    </dgm:pt>
    <dgm:pt modelId="{A2A1B49F-3E04-4E99-8396-499652D95C4C}">
      <dgm:prSet phldr="0"/>
      <dgm:spPr/>
      <dgm:t>
        <a:bodyPr/>
        <a:lstStyle/>
        <a:p>
          <a:r>
            <a:rPr lang="en-US" dirty="0">
              <a:solidFill>
                <a:schemeClr val="tx1"/>
              </a:solidFill>
            </a:rPr>
            <a:t>Techniques like down-sampling and the application of class weights were considered to balance the dataset for fair model training.</a:t>
          </a:r>
        </a:p>
      </dgm:t>
    </dgm:pt>
    <dgm:pt modelId="{86F2025E-FADE-4AAA-B3D9-A7EDBD2C78F6}" type="parTrans" cxnId="{A4E61FD4-52AC-4F63-8342-C626EA47292B}">
      <dgm:prSet/>
      <dgm:spPr/>
    </dgm:pt>
    <dgm:pt modelId="{08F2E328-89C5-48C6-ADA8-43CDEDCDC100}" type="sibTrans" cxnId="{A4E61FD4-52AC-4F63-8342-C626EA47292B}">
      <dgm:prSet/>
      <dgm:spPr/>
    </dgm:pt>
    <dgm:pt modelId="{70F40FC0-F843-40EC-92CC-A1ADF6F96CE4}">
      <dgm:prSet phldr="0"/>
      <dgm:spPr/>
      <dgm:t>
        <a:bodyPr/>
        <a:lstStyle/>
        <a:p>
          <a:r>
            <a:rPr lang="en-US" dirty="0">
              <a:solidFill>
                <a:schemeClr val="tx1"/>
              </a:solidFill>
            </a:rPr>
            <a:t>PCA was used to reduce the feature space, improving computation speed while retaining significant variance in the data.</a:t>
          </a:r>
        </a:p>
      </dgm:t>
    </dgm:pt>
    <dgm:pt modelId="{8696B906-5ED9-4D18-8F1E-45F88CC97CBE}" type="parTrans" cxnId="{917CD1E7-9812-4C81-8847-589A652B102C}">
      <dgm:prSet/>
      <dgm:spPr/>
    </dgm:pt>
    <dgm:pt modelId="{0F448D65-1E92-418F-AFDC-F6D2397D941C}" type="sibTrans" cxnId="{917CD1E7-9812-4C81-8847-589A652B102C}">
      <dgm:prSet/>
      <dgm:spPr/>
    </dgm:pt>
    <dgm:pt modelId="{5E6F6AAD-E70A-42DD-A7DA-C92A28EC16CD}">
      <dgm:prSet phldr="0"/>
      <dgm:spPr/>
      <dgm:t>
        <a:bodyPr/>
        <a:lstStyle/>
        <a:p>
          <a:r>
            <a:rPr lang="en-US" dirty="0">
              <a:solidFill>
                <a:schemeClr val="tx1"/>
              </a:solidFill>
            </a:rPr>
            <a:t>Domain knowledge and correlation analysis were applied to select the most relevant features, enhancing model accuracy.</a:t>
          </a:r>
        </a:p>
      </dgm:t>
    </dgm:pt>
    <dgm:pt modelId="{F3DF221D-B940-4FC4-BC2C-9F0489464BE3}" type="parTrans" cxnId="{E92430FA-B4F2-4FE3-A966-A6B71CAD4414}">
      <dgm:prSet/>
      <dgm:spPr/>
    </dgm:pt>
    <dgm:pt modelId="{B1246759-033A-4D57-A4E9-9219D1E85CFC}" type="sibTrans" cxnId="{E92430FA-B4F2-4FE3-A966-A6B71CAD4414}">
      <dgm:prSet/>
      <dgm:spPr/>
    </dgm:pt>
    <dgm:pt modelId="{BBF8F5D8-8476-4309-977A-1ACD37B99F11}">
      <dgm:prSet phldr="0"/>
      <dgm:spPr/>
      <dgm:t>
        <a:bodyPr/>
        <a:lstStyle/>
        <a:p>
          <a:r>
            <a:rPr lang="en-US" dirty="0">
              <a:solidFill>
                <a:schemeClr val="tx1"/>
              </a:solidFill>
            </a:rPr>
            <a:t>The data was cleaned, missing values were handled, and outliers were treated to ensure a high-quality dataset.</a:t>
          </a:r>
        </a:p>
      </dgm:t>
    </dgm:pt>
    <dgm:pt modelId="{6A369D88-09BA-45DC-B04A-7D7F5CE70728}" type="parTrans" cxnId="{C38963C8-F010-47BD-B514-26D71ED0E0DE}">
      <dgm:prSet/>
      <dgm:spPr/>
    </dgm:pt>
    <dgm:pt modelId="{5174C242-7302-434D-91DE-658F7677D881}" type="sibTrans" cxnId="{C38963C8-F010-47BD-B514-26D71ED0E0DE}">
      <dgm:prSet/>
      <dgm:spPr/>
    </dgm:pt>
    <dgm:pt modelId="{F9D9259F-3E8A-4475-B4FB-92FB3CAFB8CE}" type="pres">
      <dgm:prSet presAssocID="{89536B8E-F5EC-4753-934F-2D2F6CCFF665}" presName="linear" presStyleCnt="0">
        <dgm:presLayoutVars>
          <dgm:dir/>
          <dgm:animLvl val="lvl"/>
          <dgm:resizeHandles val="exact"/>
        </dgm:presLayoutVars>
      </dgm:prSet>
      <dgm:spPr/>
    </dgm:pt>
    <dgm:pt modelId="{3DFD2C47-087F-4705-8016-D6057709E8CF}" type="pres">
      <dgm:prSet presAssocID="{FAFAF6F0-ECCD-4296-A847-76EF37A67C0F}" presName="parentLin" presStyleCnt="0"/>
      <dgm:spPr/>
    </dgm:pt>
    <dgm:pt modelId="{C2AA816B-3ACC-4AFF-A943-0CBDC5D86BB1}" type="pres">
      <dgm:prSet presAssocID="{FAFAF6F0-ECCD-4296-A847-76EF37A67C0F}" presName="parentLeftMargin" presStyleLbl="node1" presStyleIdx="0" presStyleCnt="5"/>
      <dgm:spPr/>
    </dgm:pt>
    <dgm:pt modelId="{7BB0FDCE-E15F-4D53-8B85-F744F2CCE5E4}" type="pres">
      <dgm:prSet presAssocID="{FAFAF6F0-ECCD-4296-A847-76EF37A67C0F}" presName="parentText" presStyleLbl="node1" presStyleIdx="0" presStyleCnt="5">
        <dgm:presLayoutVars>
          <dgm:chMax val="0"/>
          <dgm:bulletEnabled val="1"/>
        </dgm:presLayoutVars>
      </dgm:prSet>
      <dgm:spPr/>
    </dgm:pt>
    <dgm:pt modelId="{DFC1C625-328B-47A8-B6DB-6A83F61B957C}" type="pres">
      <dgm:prSet presAssocID="{FAFAF6F0-ECCD-4296-A847-76EF37A67C0F}" presName="negativeSpace" presStyleCnt="0"/>
      <dgm:spPr/>
    </dgm:pt>
    <dgm:pt modelId="{31479392-B89E-4BBA-AB38-AF3A776A1415}" type="pres">
      <dgm:prSet presAssocID="{FAFAF6F0-ECCD-4296-A847-76EF37A67C0F}" presName="childText" presStyleLbl="conFgAcc1" presStyleIdx="0" presStyleCnt="5">
        <dgm:presLayoutVars>
          <dgm:bulletEnabled val="1"/>
        </dgm:presLayoutVars>
      </dgm:prSet>
      <dgm:spPr/>
    </dgm:pt>
    <dgm:pt modelId="{0AC7A00B-324D-4AC2-B3A0-63B346DBECEF}" type="pres">
      <dgm:prSet presAssocID="{988FDFB4-AF8A-4FCE-9B3D-80A325059AA8}" presName="spaceBetweenRectangles" presStyleCnt="0"/>
      <dgm:spPr/>
    </dgm:pt>
    <dgm:pt modelId="{9DFC65A4-D47F-458E-977B-F0E18934E0BC}" type="pres">
      <dgm:prSet presAssocID="{951602BF-42BD-4278-9017-EF055142F4D0}" presName="parentLin" presStyleCnt="0"/>
      <dgm:spPr/>
    </dgm:pt>
    <dgm:pt modelId="{1BCAA4CF-FD4F-43AC-A5F9-036D68ED3354}" type="pres">
      <dgm:prSet presAssocID="{951602BF-42BD-4278-9017-EF055142F4D0}" presName="parentLeftMargin" presStyleLbl="node1" presStyleIdx="0" presStyleCnt="5"/>
      <dgm:spPr/>
    </dgm:pt>
    <dgm:pt modelId="{E6EA3E6D-6580-437B-90D6-03DD3BE3B145}" type="pres">
      <dgm:prSet presAssocID="{951602BF-42BD-4278-9017-EF055142F4D0}" presName="parentText" presStyleLbl="node1" presStyleIdx="1" presStyleCnt="5">
        <dgm:presLayoutVars>
          <dgm:chMax val="0"/>
          <dgm:bulletEnabled val="1"/>
        </dgm:presLayoutVars>
      </dgm:prSet>
      <dgm:spPr/>
    </dgm:pt>
    <dgm:pt modelId="{753A4639-E91A-4768-B9E4-D9895CB97888}" type="pres">
      <dgm:prSet presAssocID="{951602BF-42BD-4278-9017-EF055142F4D0}" presName="negativeSpace" presStyleCnt="0"/>
      <dgm:spPr/>
    </dgm:pt>
    <dgm:pt modelId="{D830E59F-888F-4187-90FB-5B343CB1BF83}" type="pres">
      <dgm:prSet presAssocID="{951602BF-42BD-4278-9017-EF055142F4D0}" presName="childText" presStyleLbl="conFgAcc1" presStyleIdx="1" presStyleCnt="5">
        <dgm:presLayoutVars>
          <dgm:bulletEnabled val="1"/>
        </dgm:presLayoutVars>
      </dgm:prSet>
      <dgm:spPr/>
    </dgm:pt>
    <dgm:pt modelId="{E6E229F9-FEED-4737-97A4-553B15032E06}" type="pres">
      <dgm:prSet presAssocID="{6A0E5A67-82AE-4094-84C1-701CAF3DC813}" presName="spaceBetweenRectangles" presStyleCnt="0"/>
      <dgm:spPr/>
    </dgm:pt>
    <dgm:pt modelId="{A87C2EE4-E819-4EBF-8E74-F77C959DAE95}" type="pres">
      <dgm:prSet presAssocID="{48C17FD3-21D6-4216-A2CC-050D1F5A8CBA}" presName="parentLin" presStyleCnt="0"/>
      <dgm:spPr/>
    </dgm:pt>
    <dgm:pt modelId="{58DF0F31-C2CB-40C4-8025-BC522EBAA442}" type="pres">
      <dgm:prSet presAssocID="{48C17FD3-21D6-4216-A2CC-050D1F5A8CBA}" presName="parentLeftMargin" presStyleLbl="node1" presStyleIdx="1" presStyleCnt="5"/>
      <dgm:spPr/>
    </dgm:pt>
    <dgm:pt modelId="{04A56996-E10B-40D6-AAC9-360B114A37F4}" type="pres">
      <dgm:prSet presAssocID="{48C17FD3-21D6-4216-A2CC-050D1F5A8CBA}" presName="parentText" presStyleLbl="node1" presStyleIdx="2" presStyleCnt="5">
        <dgm:presLayoutVars>
          <dgm:chMax val="0"/>
          <dgm:bulletEnabled val="1"/>
        </dgm:presLayoutVars>
      </dgm:prSet>
      <dgm:spPr/>
    </dgm:pt>
    <dgm:pt modelId="{7C72AC15-E604-44E3-AA7F-2F496BC7FFD3}" type="pres">
      <dgm:prSet presAssocID="{48C17FD3-21D6-4216-A2CC-050D1F5A8CBA}" presName="negativeSpace" presStyleCnt="0"/>
      <dgm:spPr/>
    </dgm:pt>
    <dgm:pt modelId="{4C9838FD-BDA6-4D79-9C0E-CEC1C6A1CB20}" type="pres">
      <dgm:prSet presAssocID="{48C17FD3-21D6-4216-A2CC-050D1F5A8CBA}" presName="childText" presStyleLbl="conFgAcc1" presStyleIdx="2" presStyleCnt="5">
        <dgm:presLayoutVars>
          <dgm:bulletEnabled val="1"/>
        </dgm:presLayoutVars>
      </dgm:prSet>
      <dgm:spPr/>
    </dgm:pt>
    <dgm:pt modelId="{D5095EBE-98F1-4A15-A3AF-2BA36A4D91EB}" type="pres">
      <dgm:prSet presAssocID="{9F573798-6ABC-4D03-9070-5B9398634623}" presName="spaceBetweenRectangles" presStyleCnt="0"/>
      <dgm:spPr/>
    </dgm:pt>
    <dgm:pt modelId="{C7344E6A-14BA-4931-8721-B75EA040CC50}" type="pres">
      <dgm:prSet presAssocID="{81052430-7724-40E7-B7A9-C5F80FA8CC67}" presName="parentLin" presStyleCnt="0"/>
      <dgm:spPr/>
    </dgm:pt>
    <dgm:pt modelId="{5F9C4908-A2E2-4BF2-BCCD-BE4AE634B419}" type="pres">
      <dgm:prSet presAssocID="{81052430-7724-40E7-B7A9-C5F80FA8CC67}" presName="parentLeftMargin" presStyleLbl="node1" presStyleIdx="2" presStyleCnt="5"/>
      <dgm:spPr/>
    </dgm:pt>
    <dgm:pt modelId="{4C49FE1A-2493-4CDF-8625-2FCEEE439F4B}" type="pres">
      <dgm:prSet presAssocID="{81052430-7724-40E7-B7A9-C5F80FA8CC67}" presName="parentText" presStyleLbl="node1" presStyleIdx="3" presStyleCnt="5">
        <dgm:presLayoutVars>
          <dgm:chMax val="0"/>
          <dgm:bulletEnabled val="1"/>
        </dgm:presLayoutVars>
      </dgm:prSet>
      <dgm:spPr/>
    </dgm:pt>
    <dgm:pt modelId="{5E09953B-A0A9-4FEE-91E2-71EDED569F58}" type="pres">
      <dgm:prSet presAssocID="{81052430-7724-40E7-B7A9-C5F80FA8CC67}" presName="negativeSpace" presStyleCnt="0"/>
      <dgm:spPr/>
    </dgm:pt>
    <dgm:pt modelId="{7DDCD124-FCF4-4E6F-AD98-FD674F76D107}" type="pres">
      <dgm:prSet presAssocID="{81052430-7724-40E7-B7A9-C5F80FA8CC67}" presName="childText" presStyleLbl="conFgAcc1" presStyleIdx="3" presStyleCnt="5">
        <dgm:presLayoutVars>
          <dgm:bulletEnabled val="1"/>
        </dgm:presLayoutVars>
      </dgm:prSet>
      <dgm:spPr/>
    </dgm:pt>
    <dgm:pt modelId="{2180BEEE-6080-4A4B-BF13-293FAB28879D}" type="pres">
      <dgm:prSet presAssocID="{736C74A2-BEC2-4846-99EB-E1D18E083141}" presName="spaceBetweenRectangles" presStyleCnt="0"/>
      <dgm:spPr/>
    </dgm:pt>
    <dgm:pt modelId="{D3A3997A-8170-4484-AC32-AD01269BA5C3}" type="pres">
      <dgm:prSet presAssocID="{DA540234-9656-4182-9170-4B43428F0012}" presName="parentLin" presStyleCnt="0"/>
      <dgm:spPr/>
    </dgm:pt>
    <dgm:pt modelId="{965B6B72-1F20-4221-9BD4-463039ADCEA9}" type="pres">
      <dgm:prSet presAssocID="{DA540234-9656-4182-9170-4B43428F0012}" presName="parentLeftMargin" presStyleLbl="node1" presStyleIdx="3" presStyleCnt="5"/>
      <dgm:spPr/>
    </dgm:pt>
    <dgm:pt modelId="{1376ACC7-2F6A-4588-993E-525ECB2354B4}" type="pres">
      <dgm:prSet presAssocID="{DA540234-9656-4182-9170-4B43428F0012}" presName="parentText" presStyleLbl="node1" presStyleIdx="4" presStyleCnt="5">
        <dgm:presLayoutVars>
          <dgm:chMax val="0"/>
          <dgm:bulletEnabled val="1"/>
        </dgm:presLayoutVars>
      </dgm:prSet>
      <dgm:spPr/>
    </dgm:pt>
    <dgm:pt modelId="{47F7C4BB-E7A7-4B04-B652-31EF98552141}" type="pres">
      <dgm:prSet presAssocID="{DA540234-9656-4182-9170-4B43428F0012}" presName="negativeSpace" presStyleCnt="0"/>
      <dgm:spPr/>
    </dgm:pt>
    <dgm:pt modelId="{38CA9E79-A19A-4334-8077-C6037A20DD19}" type="pres">
      <dgm:prSet presAssocID="{DA540234-9656-4182-9170-4B43428F0012}" presName="childText" presStyleLbl="conFgAcc1" presStyleIdx="4" presStyleCnt="5">
        <dgm:presLayoutVars>
          <dgm:bulletEnabled val="1"/>
        </dgm:presLayoutVars>
      </dgm:prSet>
      <dgm:spPr/>
    </dgm:pt>
  </dgm:ptLst>
  <dgm:cxnLst>
    <dgm:cxn modelId="{AEA9670B-D17D-4F06-9ED0-D20F82985D3B}" srcId="{DA540234-9656-4182-9170-4B43428F0012}" destId="{5D012727-16BE-40B5-98D4-D3B451C1AD6F}" srcOrd="0" destOrd="0" parTransId="{858986AF-F621-4067-95C3-06CA9854A708}" sibTransId="{4EBF9315-1035-42D3-8058-08142DEB8EAC}"/>
    <dgm:cxn modelId="{4036950C-F43B-4607-AABC-27A2FA3E40A7}" srcId="{89536B8E-F5EC-4753-934F-2D2F6CCFF665}" destId="{DA540234-9656-4182-9170-4B43428F0012}" srcOrd="4" destOrd="0" parTransId="{A5BCCDED-D958-40E8-8D09-9B2F6AD86DC4}" sibTransId="{90035689-F9A3-4963-8DD3-13B4D95ABD58}"/>
    <dgm:cxn modelId="{F2EF610D-E4B0-4773-A2C0-BDA7B42B5495}" type="presOf" srcId="{A2A1B49F-3E04-4E99-8396-499652D95C4C}" destId="{7DDCD124-FCF4-4E6F-AD98-FD674F76D107}" srcOrd="0" destOrd="0" presId="urn:microsoft.com/office/officeart/2005/8/layout/list1"/>
    <dgm:cxn modelId="{26B6030E-A3D2-4085-8A30-0272FC7CEC2E}" type="presOf" srcId="{89536B8E-F5EC-4753-934F-2D2F6CCFF665}" destId="{F9D9259F-3E8A-4475-B4FB-92FB3CAFB8CE}" srcOrd="0" destOrd="0" presId="urn:microsoft.com/office/officeart/2005/8/layout/list1"/>
    <dgm:cxn modelId="{FA46410E-3562-4F88-922E-9D3440C17637}" srcId="{89536B8E-F5EC-4753-934F-2D2F6CCFF665}" destId="{48C17FD3-21D6-4216-A2CC-050D1F5A8CBA}" srcOrd="2" destOrd="0" parTransId="{111167CC-EA44-4A7D-86E7-955232CD92FE}" sibTransId="{9F573798-6ABC-4D03-9070-5B9398634623}"/>
    <dgm:cxn modelId="{04C51014-A863-4F8B-90D0-C78E187D6FFA}" type="presOf" srcId="{81052430-7724-40E7-B7A9-C5F80FA8CC67}" destId="{5F9C4908-A2E2-4BF2-BCCD-BE4AE634B419}" srcOrd="0" destOrd="0" presId="urn:microsoft.com/office/officeart/2005/8/layout/list1"/>
    <dgm:cxn modelId="{44C26834-7730-4978-8C54-250039A35A0E}" type="presOf" srcId="{DA540234-9656-4182-9170-4B43428F0012}" destId="{1376ACC7-2F6A-4588-993E-525ECB2354B4}" srcOrd="1" destOrd="0" presId="urn:microsoft.com/office/officeart/2005/8/layout/list1"/>
    <dgm:cxn modelId="{997B8034-B2C9-4CF1-BF16-174BD1E0159D}" type="presOf" srcId="{5E6F6AAD-E70A-42DD-A7DA-C92A28EC16CD}" destId="{D830E59F-888F-4187-90FB-5B343CB1BF83}" srcOrd="0" destOrd="0" presId="urn:microsoft.com/office/officeart/2005/8/layout/list1"/>
    <dgm:cxn modelId="{ECFE7638-DD5B-4FD4-BE3B-22F648C542FC}" type="presOf" srcId="{951602BF-42BD-4278-9017-EF055142F4D0}" destId="{1BCAA4CF-FD4F-43AC-A5F9-036D68ED3354}" srcOrd="0" destOrd="0" presId="urn:microsoft.com/office/officeart/2005/8/layout/list1"/>
    <dgm:cxn modelId="{8C3C5F6F-ABDF-491B-8B98-CD291F7A62FA}" type="presOf" srcId="{DA540234-9656-4182-9170-4B43428F0012}" destId="{965B6B72-1F20-4221-9BD4-463039ADCEA9}" srcOrd="0" destOrd="0" presId="urn:microsoft.com/office/officeart/2005/8/layout/list1"/>
    <dgm:cxn modelId="{90E24E82-BE1D-4B78-B9FA-BA0D1E55DD93}" type="presOf" srcId="{FAFAF6F0-ECCD-4296-A847-76EF37A67C0F}" destId="{C2AA816B-3ACC-4AFF-A943-0CBDC5D86BB1}" srcOrd="0" destOrd="0" presId="urn:microsoft.com/office/officeart/2005/8/layout/list1"/>
    <dgm:cxn modelId="{EF9ED782-EAE6-4A34-A450-8CC949280735}" srcId="{89536B8E-F5EC-4753-934F-2D2F6CCFF665}" destId="{81052430-7724-40E7-B7A9-C5F80FA8CC67}" srcOrd="3" destOrd="0" parTransId="{EC96F797-2119-4F54-B2E3-EB3806BE3204}" sibTransId="{736C74A2-BEC2-4846-99EB-E1D18E083141}"/>
    <dgm:cxn modelId="{6687EF84-CC43-47F8-8C48-9306E400E55A}" type="presOf" srcId="{FAFAF6F0-ECCD-4296-A847-76EF37A67C0F}" destId="{7BB0FDCE-E15F-4D53-8B85-F744F2CCE5E4}" srcOrd="1" destOrd="0" presId="urn:microsoft.com/office/officeart/2005/8/layout/list1"/>
    <dgm:cxn modelId="{C8395086-50F8-4221-867B-CA80F00C9ECC}" type="presOf" srcId="{5D012727-16BE-40B5-98D4-D3B451C1AD6F}" destId="{38CA9E79-A19A-4334-8077-C6037A20DD19}" srcOrd="0" destOrd="0" presId="urn:microsoft.com/office/officeart/2005/8/layout/list1"/>
    <dgm:cxn modelId="{6DBEF787-CC28-448D-9CB9-574A187FBB67}" type="presOf" srcId="{70F40FC0-F843-40EC-92CC-A1ADF6F96CE4}" destId="{4C9838FD-BDA6-4D79-9C0E-CEC1C6A1CB20}" srcOrd="0" destOrd="0" presId="urn:microsoft.com/office/officeart/2005/8/layout/list1"/>
    <dgm:cxn modelId="{52C00E8A-DC50-4DB7-81F1-9BC3753D184A}" type="presOf" srcId="{48C17FD3-21D6-4216-A2CC-050D1F5A8CBA}" destId="{58DF0F31-C2CB-40C4-8025-BC522EBAA442}" srcOrd="0" destOrd="0" presId="urn:microsoft.com/office/officeart/2005/8/layout/list1"/>
    <dgm:cxn modelId="{B130EEB5-B2DA-45AC-959F-1745926C1396}" type="presOf" srcId="{81052430-7724-40E7-B7A9-C5F80FA8CC67}" destId="{4C49FE1A-2493-4CDF-8625-2FCEEE439F4B}" srcOrd="1" destOrd="0" presId="urn:microsoft.com/office/officeart/2005/8/layout/list1"/>
    <dgm:cxn modelId="{C38963C8-F010-47BD-B514-26D71ED0E0DE}" srcId="{FAFAF6F0-ECCD-4296-A847-76EF37A67C0F}" destId="{BBF8F5D8-8476-4309-977A-1ACD37B99F11}" srcOrd="0" destOrd="0" parTransId="{6A369D88-09BA-45DC-B04A-7D7F5CE70728}" sibTransId="{5174C242-7302-434D-91DE-658F7677D881}"/>
    <dgm:cxn modelId="{A4E61FD4-52AC-4F63-8342-C626EA47292B}" srcId="{81052430-7724-40E7-B7A9-C5F80FA8CC67}" destId="{A2A1B49F-3E04-4E99-8396-499652D95C4C}" srcOrd="0" destOrd="0" parTransId="{86F2025E-FADE-4AAA-B3D9-A7EDBD2C78F6}" sibTransId="{08F2E328-89C5-48C6-ADA8-43CDEDCDC100}"/>
    <dgm:cxn modelId="{7FD4D8D9-6DDB-49CC-BDDA-5DD443A3841B}" srcId="{89536B8E-F5EC-4753-934F-2D2F6CCFF665}" destId="{FAFAF6F0-ECCD-4296-A847-76EF37A67C0F}" srcOrd="0" destOrd="0" parTransId="{E3FBB585-4A77-402C-9949-11E1DF968890}" sibTransId="{988FDFB4-AF8A-4FCE-9B3D-80A325059AA8}"/>
    <dgm:cxn modelId="{01FF4CE4-98EF-46D6-8DEB-41BBD1B9A008}" type="presOf" srcId="{BBF8F5D8-8476-4309-977A-1ACD37B99F11}" destId="{31479392-B89E-4BBA-AB38-AF3A776A1415}" srcOrd="0" destOrd="0" presId="urn:microsoft.com/office/officeart/2005/8/layout/list1"/>
    <dgm:cxn modelId="{8A3AB0E4-B557-4ADD-AE77-639B9BCFBDFB}" type="presOf" srcId="{48C17FD3-21D6-4216-A2CC-050D1F5A8CBA}" destId="{04A56996-E10B-40D6-AAC9-360B114A37F4}" srcOrd="1" destOrd="0" presId="urn:microsoft.com/office/officeart/2005/8/layout/list1"/>
    <dgm:cxn modelId="{49FE27E6-4473-4F10-8532-6CB597B5DA4A}" srcId="{89536B8E-F5EC-4753-934F-2D2F6CCFF665}" destId="{951602BF-42BD-4278-9017-EF055142F4D0}" srcOrd="1" destOrd="0" parTransId="{E4B87FA6-D38D-4792-9F37-A79FB9E4CA8A}" sibTransId="{6A0E5A67-82AE-4094-84C1-701CAF3DC813}"/>
    <dgm:cxn modelId="{F66D36E7-C7CC-4F04-8889-75570C834F1A}" type="presOf" srcId="{951602BF-42BD-4278-9017-EF055142F4D0}" destId="{E6EA3E6D-6580-437B-90D6-03DD3BE3B145}" srcOrd="1" destOrd="0" presId="urn:microsoft.com/office/officeart/2005/8/layout/list1"/>
    <dgm:cxn modelId="{917CD1E7-9812-4C81-8847-589A652B102C}" srcId="{48C17FD3-21D6-4216-A2CC-050D1F5A8CBA}" destId="{70F40FC0-F843-40EC-92CC-A1ADF6F96CE4}" srcOrd="0" destOrd="0" parTransId="{8696B906-5ED9-4D18-8F1E-45F88CC97CBE}" sibTransId="{0F448D65-1E92-418F-AFDC-F6D2397D941C}"/>
    <dgm:cxn modelId="{E92430FA-B4F2-4FE3-A966-A6B71CAD4414}" srcId="{951602BF-42BD-4278-9017-EF055142F4D0}" destId="{5E6F6AAD-E70A-42DD-A7DA-C92A28EC16CD}" srcOrd="0" destOrd="0" parTransId="{F3DF221D-B940-4FC4-BC2C-9F0489464BE3}" sibTransId="{B1246759-033A-4D57-A4E9-9219D1E85CFC}"/>
    <dgm:cxn modelId="{3AC54017-E507-46F6-A589-7340BDB16990}" type="presParOf" srcId="{F9D9259F-3E8A-4475-B4FB-92FB3CAFB8CE}" destId="{3DFD2C47-087F-4705-8016-D6057709E8CF}" srcOrd="0" destOrd="0" presId="urn:microsoft.com/office/officeart/2005/8/layout/list1"/>
    <dgm:cxn modelId="{D4064D25-66B1-4397-BE80-C9C6386150FA}" type="presParOf" srcId="{3DFD2C47-087F-4705-8016-D6057709E8CF}" destId="{C2AA816B-3ACC-4AFF-A943-0CBDC5D86BB1}" srcOrd="0" destOrd="0" presId="urn:microsoft.com/office/officeart/2005/8/layout/list1"/>
    <dgm:cxn modelId="{323DE0B9-D4DA-4B9E-AA56-7A3D0A1A66F1}" type="presParOf" srcId="{3DFD2C47-087F-4705-8016-D6057709E8CF}" destId="{7BB0FDCE-E15F-4D53-8B85-F744F2CCE5E4}" srcOrd="1" destOrd="0" presId="urn:microsoft.com/office/officeart/2005/8/layout/list1"/>
    <dgm:cxn modelId="{AD3B77C0-C2C0-45BD-884B-721B4FB3B3E7}" type="presParOf" srcId="{F9D9259F-3E8A-4475-B4FB-92FB3CAFB8CE}" destId="{DFC1C625-328B-47A8-B6DB-6A83F61B957C}" srcOrd="1" destOrd="0" presId="urn:microsoft.com/office/officeart/2005/8/layout/list1"/>
    <dgm:cxn modelId="{EFF3F2FA-FD62-4E84-87C3-06E695CF7B01}" type="presParOf" srcId="{F9D9259F-3E8A-4475-B4FB-92FB3CAFB8CE}" destId="{31479392-B89E-4BBA-AB38-AF3A776A1415}" srcOrd="2" destOrd="0" presId="urn:microsoft.com/office/officeart/2005/8/layout/list1"/>
    <dgm:cxn modelId="{05374B11-7C0B-4CF3-B0E4-933CC632F353}" type="presParOf" srcId="{F9D9259F-3E8A-4475-B4FB-92FB3CAFB8CE}" destId="{0AC7A00B-324D-4AC2-B3A0-63B346DBECEF}" srcOrd="3" destOrd="0" presId="urn:microsoft.com/office/officeart/2005/8/layout/list1"/>
    <dgm:cxn modelId="{ECB4A1EB-AFB0-4F0A-97C6-3196F02D55B7}" type="presParOf" srcId="{F9D9259F-3E8A-4475-B4FB-92FB3CAFB8CE}" destId="{9DFC65A4-D47F-458E-977B-F0E18934E0BC}" srcOrd="4" destOrd="0" presId="urn:microsoft.com/office/officeart/2005/8/layout/list1"/>
    <dgm:cxn modelId="{FB58BEF4-9ADB-4AE0-9993-4FF06B81BECC}" type="presParOf" srcId="{9DFC65A4-D47F-458E-977B-F0E18934E0BC}" destId="{1BCAA4CF-FD4F-43AC-A5F9-036D68ED3354}" srcOrd="0" destOrd="0" presId="urn:microsoft.com/office/officeart/2005/8/layout/list1"/>
    <dgm:cxn modelId="{A952D28E-53B4-4C28-8219-22A9B07F5F1F}" type="presParOf" srcId="{9DFC65A4-D47F-458E-977B-F0E18934E0BC}" destId="{E6EA3E6D-6580-437B-90D6-03DD3BE3B145}" srcOrd="1" destOrd="0" presId="urn:microsoft.com/office/officeart/2005/8/layout/list1"/>
    <dgm:cxn modelId="{D4C04C9D-6327-443E-9846-D35CB80CCD43}" type="presParOf" srcId="{F9D9259F-3E8A-4475-B4FB-92FB3CAFB8CE}" destId="{753A4639-E91A-4768-B9E4-D9895CB97888}" srcOrd="5" destOrd="0" presId="urn:microsoft.com/office/officeart/2005/8/layout/list1"/>
    <dgm:cxn modelId="{3852C514-759B-4547-8D4A-592FB78BE95F}" type="presParOf" srcId="{F9D9259F-3E8A-4475-B4FB-92FB3CAFB8CE}" destId="{D830E59F-888F-4187-90FB-5B343CB1BF83}" srcOrd="6" destOrd="0" presId="urn:microsoft.com/office/officeart/2005/8/layout/list1"/>
    <dgm:cxn modelId="{85AD7B1F-4540-4A76-863D-B4FB225C31DC}" type="presParOf" srcId="{F9D9259F-3E8A-4475-B4FB-92FB3CAFB8CE}" destId="{E6E229F9-FEED-4737-97A4-553B15032E06}" srcOrd="7" destOrd="0" presId="urn:microsoft.com/office/officeart/2005/8/layout/list1"/>
    <dgm:cxn modelId="{5DDAF7AC-C156-4D9E-A9FC-D746089EA3BC}" type="presParOf" srcId="{F9D9259F-3E8A-4475-B4FB-92FB3CAFB8CE}" destId="{A87C2EE4-E819-4EBF-8E74-F77C959DAE95}" srcOrd="8" destOrd="0" presId="urn:microsoft.com/office/officeart/2005/8/layout/list1"/>
    <dgm:cxn modelId="{97F522D8-9CAF-415B-B05C-C423891BA162}" type="presParOf" srcId="{A87C2EE4-E819-4EBF-8E74-F77C959DAE95}" destId="{58DF0F31-C2CB-40C4-8025-BC522EBAA442}" srcOrd="0" destOrd="0" presId="urn:microsoft.com/office/officeart/2005/8/layout/list1"/>
    <dgm:cxn modelId="{D379A491-CCBD-4075-8B7F-8905BD907F97}" type="presParOf" srcId="{A87C2EE4-E819-4EBF-8E74-F77C959DAE95}" destId="{04A56996-E10B-40D6-AAC9-360B114A37F4}" srcOrd="1" destOrd="0" presId="urn:microsoft.com/office/officeart/2005/8/layout/list1"/>
    <dgm:cxn modelId="{9DC616D2-0536-4AE0-82EA-6ED525A2F0ED}" type="presParOf" srcId="{F9D9259F-3E8A-4475-B4FB-92FB3CAFB8CE}" destId="{7C72AC15-E604-44E3-AA7F-2F496BC7FFD3}" srcOrd="9" destOrd="0" presId="urn:microsoft.com/office/officeart/2005/8/layout/list1"/>
    <dgm:cxn modelId="{64D06E1D-D727-4357-926F-CE246A56A5AB}" type="presParOf" srcId="{F9D9259F-3E8A-4475-B4FB-92FB3CAFB8CE}" destId="{4C9838FD-BDA6-4D79-9C0E-CEC1C6A1CB20}" srcOrd="10" destOrd="0" presId="urn:microsoft.com/office/officeart/2005/8/layout/list1"/>
    <dgm:cxn modelId="{34560157-AD19-47E4-B300-9277779B3C6C}" type="presParOf" srcId="{F9D9259F-3E8A-4475-B4FB-92FB3CAFB8CE}" destId="{D5095EBE-98F1-4A15-A3AF-2BA36A4D91EB}" srcOrd="11" destOrd="0" presId="urn:microsoft.com/office/officeart/2005/8/layout/list1"/>
    <dgm:cxn modelId="{D9562193-5C8A-4260-86CF-EAB654114F19}" type="presParOf" srcId="{F9D9259F-3E8A-4475-B4FB-92FB3CAFB8CE}" destId="{C7344E6A-14BA-4931-8721-B75EA040CC50}" srcOrd="12" destOrd="0" presId="urn:microsoft.com/office/officeart/2005/8/layout/list1"/>
    <dgm:cxn modelId="{7DC42638-749F-4375-86E8-E8EB9A130A81}" type="presParOf" srcId="{C7344E6A-14BA-4931-8721-B75EA040CC50}" destId="{5F9C4908-A2E2-4BF2-BCCD-BE4AE634B419}" srcOrd="0" destOrd="0" presId="urn:microsoft.com/office/officeart/2005/8/layout/list1"/>
    <dgm:cxn modelId="{2077738C-64E8-470B-9B7A-12DE1717C611}" type="presParOf" srcId="{C7344E6A-14BA-4931-8721-B75EA040CC50}" destId="{4C49FE1A-2493-4CDF-8625-2FCEEE439F4B}" srcOrd="1" destOrd="0" presId="urn:microsoft.com/office/officeart/2005/8/layout/list1"/>
    <dgm:cxn modelId="{2231A2E8-72BB-434A-AC5B-11B11F1EA6F4}" type="presParOf" srcId="{F9D9259F-3E8A-4475-B4FB-92FB3CAFB8CE}" destId="{5E09953B-A0A9-4FEE-91E2-71EDED569F58}" srcOrd="13" destOrd="0" presId="urn:microsoft.com/office/officeart/2005/8/layout/list1"/>
    <dgm:cxn modelId="{638A17FE-4B50-4EDD-A58A-96F209025272}" type="presParOf" srcId="{F9D9259F-3E8A-4475-B4FB-92FB3CAFB8CE}" destId="{7DDCD124-FCF4-4E6F-AD98-FD674F76D107}" srcOrd="14" destOrd="0" presId="urn:microsoft.com/office/officeart/2005/8/layout/list1"/>
    <dgm:cxn modelId="{ED45DC0B-28E8-441E-8D40-E39FE58C3A93}" type="presParOf" srcId="{F9D9259F-3E8A-4475-B4FB-92FB3CAFB8CE}" destId="{2180BEEE-6080-4A4B-BF13-293FAB28879D}" srcOrd="15" destOrd="0" presId="urn:microsoft.com/office/officeart/2005/8/layout/list1"/>
    <dgm:cxn modelId="{DA84DEFE-37FB-4E66-90A8-B279CD6EA7AA}" type="presParOf" srcId="{F9D9259F-3E8A-4475-B4FB-92FB3CAFB8CE}" destId="{D3A3997A-8170-4484-AC32-AD01269BA5C3}" srcOrd="16" destOrd="0" presId="urn:microsoft.com/office/officeart/2005/8/layout/list1"/>
    <dgm:cxn modelId="{D7A1EE58-434C-4F9B-A62C-8FA9E50D8D58}" type="presParOf" srcId="{D3A3997A-8170-4484-AC32-AD01269BA5C3}" destId="{965B6B72-1F20-4221-9BD4-463039ADCEA9}" srcOrd="0" destOrd="0" presId="urn:microsoft.com/office/officeart/2005/8/layout/list1"/>
    <dgm:cxn modelId="{2D40A3EB-06A8-4D20-A77D-7635EF976DB6}" type="presParOf" srcId="{D3A3997A-8170-4484-AC32-AD01269BA5C3}" destId="{1376ACC7-2F6A-4588-993E-525ECB2354B4}" srcOrd="1" destOrd="0" presId="urn:microsoft.com/office/officeart/2005/8/layout/list1"/>
    <dgm:cxn modelId="{4F4D99A0-8073-442D-9653-C1D3DDA03978}" type="presParOf" srcId="{F9D9259F-3E8A-4475-B4FB-92FB3CAFB8CE}" destId="{47F7C4BB-E7A7-4B04-B652-31EF98552141}" srcOrd="17" destOrd="0" presId="urn:microsoft.com/office/officeart/2005/8/layout/list1"/>
    <dgm:cxn modelId="{D1D03444-077B-40C6-A03D-45487B3F617C}" type="presParOf" srcId="{F9D9259F-3E8A-4475-B4FB-92FB3CAFB8CE}" destId="{38CA9E79-A19A-4334-8077-C6037A20DD19}"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5A2CA5-7889-45CB-9C28-B63D6E0A9369}" type="doc">
      <dgm:prSet loTypeId="urn:microsoft.com/office/officeart/2017/3/layout/HorizontalPathTimeline" loCatId="timeline" qsTypeId="urn:microsoft.com/office/officeart/2005/8/quickstyle/simple1" qsCatId="simple" csTypeId="urn:microsoft.com/office/officeart/2005/8/colors/accent1_2" csCatId="accent1" phldr="1"/>
      <dgm:spPr/>
      <dgm:t>
        <a:bodyPr/>
        <a:lstStyle/>
        <a:p>
          <a:endParaRPr lang="en-US"/>
        </a:p>
      </dgm:t>
    </dgm:pt>
    <dgm:pt modelId="{3DE980A6-F937-4AB9-82D5-D4A0405C09E4}">
      <dgm:prSet phldr="0"/>
      <dgm:spPr/>
      <dgm:t>
        <a:bodyPr/>
        <a:lstStyle/>
        <a:p>
          <a:pPr>
            <a:defRPr b="1"/>
          </a:pPr>
          <a:r>
            <a:rPr lang="en-US"/>
            <a:t>Data Cleaning</a:t>
          </a:r>
        </a:p>
      </dgm:t>
    </dgm:pt>
    <dgm:pt modelId="{DA775E13-F73E-489D-AA0A-2DB1D7D02A60}" type="parTrans" cxnId="{74794358-097A-41F4-9001-0D85CDEFF3D7}">
      <dgm:prSet/>
      <dgm:spPr/>
      <dgm:t>
        <a:bodyPr/>
        <a:lstStyle/>
        <a:p>
          <a:endParaRPr lang="en-IN"/>
        </a:p>
      </dgm:t>
    </dgm:pt>
    <dgm:pt modelId="{CD46D273-5143-4AF2-A400-566BA9FC665E}" type="sibTrans" cxnId="{74794358-097A-41F4-9001-0D85CDEFF3D7}">
      <dgm:prSet/>
      <dgm:spPr/>
      <dgm:t>
        <a:bodyPr/>
        <a:lstStyle/>
        <a:p>
          <a:endParaRPr lang="en-IN"/>
        </a:p>
      </dgm:t>
    </dgm:pt>
    <dgm:pt modelId="{D740E608-AD83-4376-AF0E-BABB6F0B864E}">
      <dgm:prSet phldr="0"/>
      <dgm:spPr/>
      <dgm:t>
        <a:bodyPr/>
        <a:lstStyle/>
        <a:p>
          <a:r>
            <a:rPr lang="en-US" b="0">
              <a:latin typeface="Arial"/>
            </a:rPr>
            <a:t>Removing all the columns with more 10% of the missing values to improve the data quality an model performance.</a:t>
          </a:r>
        </a:p>
      </dgm:t>
    </dgm:pt>
    <dgm:pt modelId="{EA71437E-850B-44A6-BAC0-74958B6A5301}" type="parTrans" cxnId="{6506ED2F-D5C2-48F6-8920-E65D2754FC7A}">
      <dgm:prSet/>
      <dgm:spPr/>
      <dgm:t>
        <a:bodyPr/>
        <a:lstStyle/>
        <a:p>
          <a:endParaRPr lang="en-IN"/>
        </a:p>
      </dgm:t>
    </dgm:pt>
    <dgm:pt modelId="{F8B30860-7F45-4C81-9064-8D4D05037980}" type="sibTrans" cxnId="{6506ED2F-D5C2-48F6-8920-E65D2754FC7A}">
      <dgm:prSet/>
      <dgm:spPr/>
      <dgm:t>
        <a:bodyPr/>
        <a:lstStyle/>
        <a:p>
          <a:endParaRPr lang="en-IN"/>
        </a:p>
      </dgm:t>
    </dgm:pt>
    <dgm:pt modelId="{8F3F6380-EF8C-4245-8BA3-7D727CCFB7FC}">
      <dgm:prSet phldr="0"/>
      <dgm:spPr/>
      <dgm:t>
        <a:bodyPr/>
        <a:lstStyle/>
        <a:p>
          <a:r>
            <a:rPr lang="en-US">
              <a:latin typeface="Arial"/>
            </a:rPr>
            <a:t>Converted categorical features into numerical codes for compatibility with machine learning algorithms</a:t>
          </a:r>
          <a:endParaRPr lang="en-US"/>
        </a:p>
      </dgm:t>
    </dgm:pt>
    <dgm:pt modelId="{39A18FDD-8033-4B10-9B54-3398CDB25147}" type="parTrans" cxnId="{800B84AD-769F-4887-883D-9382937C7AD9}">
      <dgm:prSet/>
      <dgm:spPr/>
      <dgm:t>
        <a:bodyPr/>
        <a:lstStyle/>
        <a:p>
          <a:endParaRPr lang="en-IN"/>
        </a:p>
      </dgm:t>
    </dgm:pt>
    <dgm:pt modelId="{1C75D83B-424E-4F7B-A84A-567744B8023E}" type="sibTrans" cxnId="{800B84AD-769F-4887-883D-9382937C7AD9}">
      <dgm:prSet/>
      <dgm:spPr/>
      <dgm:t>
        <a:bodyPr/>
        <a:lstStyle/>
        <a:p>
          <a:endParaRPr lang="en-IN"/>
        </a:p>
      </dgm:t>
    </dgm:pt>
    <dgm:pt modelId="{557AC6C9-2D15-4888-9038-31B64F728D84}">
      <dgm:prSet phldr="0"/>
      <dgm:spPr/>
      <dgm:t>
        <a:bodyPr/>
        <a:lstStyle/>
        <a:p>
          <a:pPr>
            <a:defRPr b="1"/>
          </a:pPr>
          <a:r>
            <a:rPr lang="en-US"/>
            <a:t>Feature Scaling</a:t>
          </a:r>
        </a:p>
      </dgm:t>
    </dgm:pt>
    <dgm:pt modelId="{541AE785-26A1-4B78-AE22-AD2F71D10DCD}" type="parTrans" cxnId="{6837AC59-F4E2-4866-86BE-2F4CA0720BC4}">
      <dgm:prSet/>
      <dgm:spPr/>
      <dgm:t>
        <a:bodyPr/>
        <a:lstStyle/>
        <a:p>
          <a:endParaRPr lang="en-IN"/>
        </a:p>
      </dgm:t>
    </dgm:pt>
    <dgm:pt modelId="{AAFEBD44-73C1-48A9-B96B-61F48E8FF914}" type="sibTrans" cxnId="{6837AC59-F4E2-4866-86BE-2F4CA0720BC4}">
      <dgm:prSet/>
      <dgm:spPr/>
      <dgm:t>
        <a:bodyPr/>
        <a:lstStyle/>
        <a:p>
          <a:endParaRPr lang="en-IN"/>
        </a:p>
      </dgm:t>
    </dgm:pt>
    <dgm:pt modelId="{1CB30B59-4D0E-451C-8CCD-D7F38E87BD36}">
      <dgm:prSet phldr="0"/>
      <dgm:spPr/>
      <dgm:t>
        <a:bodyPr/>
        <a:lstStyle/>
        <a:p>
          <a:r>
            <a:rPr lang="en-US">
              <a:latin typeface="Arial"/>
            </a:rPr>
            <a:t>Standardized the features using </a:t>
          </a:r>
          <a:r>
            <a:rPr lang="en-US" err="1">
              <a:latin typeface="Arial"/>
            </a:rPr>
            <a:t>standardscaler</a:t>
          </a:r>
          <a:r>
            <a:rPr lang="en-US">
              <a:latin typeface="Arial"/>
            </a:rPr>
            <a:t> to ensure each feature contributes equally to the model</a:t>
          </a:r>
          <a:endParaRPr lang="en-US"/>
        </a:p>
      </dgm:t>
    </dgm:pt>
    <dgm:pt modelId="{D344A6E2-C9F8-493C-A987-E0E01221C530}" type="parTrans" cxnId="{7F5435FF-7D4F-4A79-B703-1F4A65415DCE}">
      <dgm:prSet/>
      <dgm:spPr/>
      <dgm:t>
        <a:bodyPr/>
        <a:lstStyle/>
        <a:p>
          <a:endParaRPr lang="en-IN"/>
        </a:p>
      </dgm:t>
    </dgm:pt>
    <dgm:pt modelId="{C245D19C-A48F-4CC8-9A2D-571277D636FD}" type="sibTrans" cxnId="{7F5435FF-7D4F-4A79-B703-1F4A65415DCE}">
      <dgm:prSet/>
      <dgm:spPr/>
      <dgm:t>
        <a:bodyPr/>
        <a:lstStyle/>
        <a:p>
          <a:endParaRPr lang="en-IN"/>
        </a:p>
      </dgm:t>
    </dgm:pt>
    <dgm:pt modelId="{12BD569E-8973-43D3-AD5F-EC5C4A1E550F}">
      <dgm:prSet phldr="0"/>
      <dgm:spPr/>
      <dgm:t>
        <a:bodyPr/>
        <a:lstStyle/>
        <a:p>
          <a:r>
            <a:rPr lang="en-US">
              <a:latin typeface="Arial"/>
            </a:rPr>
            <a:t>Imputed or removed rows with missing values to ensure the completeness of dataset</a:t>
          </a:r>
          <a:endParaRPr lang="en-US"/>
        </a:p>
      </dgm:t>
    </dgm:pt>
    <dgm:pt modelId="{5DA8166C-D025-4353-AFB2-C8A2A6F94290}" type="parTrans" cxnId="{E8BF8665-5604-4C35-8501-2884046B1D7A}">
      <dgm:prSet/>
      <dgm:spPr/>
      <dgm:t>
        <a:bodyPr/>
        <a:lstStyle/>
        <a:p>
          <a:endParaRPr lang="en-IN"/>
        </a:p>
      </dgm:t>
    </dgm:pt>
    <dgm:pt modelId="{E5EA5867-5FED-44BD-AA72-5C42D35A0919}" type="sibTrans" cxnId="{E8BF8665-5604-4C35-8501-2884046B1D7A}">
      <dgm:prSet/>
      <dgm:spPr/>
      <dgm:t>
        <a:bodyPr/>
        <a:lstStyle/>
        <a:p>
          <a:endParaRPr lang="en-IN"/>
        </a:p>
      </dgm:t>
    </dgm:pt>
    <dgm:pt modelId="{28E4AB47-203D-4C66-97FA-E633D031D5C4}">
      <dgm:prSet phldr="0"/>
      <dgm:spPr/>
      <dgm:t>
        <a:bodyPr/>
        <a:lstStyle/>
        <a:p>
          <a:pPr>
            <a:defRPr b="1"/>
          </a:pPr>
          <a:r>
            <a:rPr lang="en-US" b="1"/>
            <a:t>Outlier Treatment</a:t>
          </a:r>
          <a:endParaRPr lang="en-US"/>
        </a:p>
      </dgm:t>
    </dgm:pt>
    <dgm:pt modelId="{DF08ACC1-F927-4C5E-B46C-0511C6E1DA32}" type="parTrans" cxnId="{331EC5B2-5CE0-4574-B187-E029DA373E95}">
      <dgm:prSet/>
      <dgm:spPr/>
      <dgm:t>
        <a:bodyPr/>
        <a:lstStyle/>
        <a:p>
          <a:endParaRPr lang="en-IN"/>
        </a:p>
      </dgm:t>
    </dgm:pt>
    <dgm:pt modelId="{84CAD581-D839-4223-9FA2-B42D274F35D2}" type="sibTrans" cxnId="{331EC5B2-5CE0-4574-B187-E029DA373E95}">
      <dgm:prSet/>
      <dgm:spPr/>
      <dgm:t>
        <a:bodyPr/>
        <a:lstStyle/>
        <a:p>
          <a:endParaRPr lang="en-IN"/>
        </a:p>
      </dgm:t>
    </dgm:pt>
    <dgm:pt modelId="{A0EBE539-AA3E-4538-9D7B-86550B78D19E}">
      <dgm:prSet phldr="0"/>
      <dgm:spPr/>
      <dgm:t>
        <a:bodyPr/>
        <a:lstStyle/>
        <a:p>
          <a:r>
            <a:rPr lang="en-US">
              <a:latin typeface="Arial"/>
            </a:rPr>
            <a:t>Identified and handled the outliers to reduce their impact on model accuracy and prediction</a:t>
          </a:r>
          <a:endParaRPr lang="en-US"/>
        </a:p>
      </dgm:t>
    </dgm:pt>
    <dgm:pt modelId="{AD458047-7F44-48F5-B036-08BB79EDF78D}" type="parTrans" cxnId="{2FB90465-1B62-4BD3-915D-CCDC03B34F9B}">
      <dgm:prSet/>
      <dgm:spPr/>
      <dgm:t>
        <a:bodyPr/>
        <a:lstStyle/>
        <a:p>
          <a:endParaRPr lang="en-IN"/>
        </a:p>
      </dgm:t>
    </dgm:pt>
    <dgm:pt modelId="{41D68277-EAA3-4829-A6BC-B33BD3DBE45A}" type="sibTrans" cxnId="{2FB90465-1B62-4BD3-915D-CCDC03B34F9B}">
      <dgm:prSet/>
      <dgm:spPr/>
      <dgm:t>
        <a:bodyPr/>
        <a:lstStyle/>
        <a:p>
          <a:endParaRPr lang="en-IN"/>
        </a:p>
      </dgm:t>
    </dgm:pt>
    <dgm:pt modelId="{9E0D6B0E-A281-4752-8C5C-8B4D166DA208}">
      <dgm:prSet phldr="0"/>
      <dgm:spPr/>
      <dgm:t>
        <a:bodyPr/>
        <a:lstStyle/>
        <a:p>
          <a:pPr>
            <a:defRPr b="1"/>
          </a:pPr>
          <a:r>
            <a:rPr lang="en-US" b="1"/>
            <a:t>Categorical Encoding</a:t>
          </a:r>
          <a:endParaRPr lang="en-US"/>
        </a:p>
      </dgm:t>
    </dgm:pt>
    <dgm:pt modelId="{C8DFD082-3585-4731-8529-492707842328}" type="parTrans" cxnId="{2AAF2A10-360B-42AB-89A3-5C3A9370C6BA}">
      <dgm:prSet/>
      <dgm:spPr/>
      <dgm:t>
        <a:bodyPr/>
        <a:lstStyle/>
        <a:p>
          <a:endParaRPr lang="en-IN"/>
        </a:p>
      </dgm:t>
    </dgm:pt>
    <dgm:pt modelId="{D40BA76F-6062-464D-8781-0B846EBBC2BF}" type="sibTrans" cxnId="{2AAF2A10-360B-42AB-89A3-5C3A9370C6BA}">
      <dgm:prSet/>
      <dgm:spPr/>
      <dgm:t>
        <a:bodyPr/>
        <a:lstStyle/>
        <a:p>
          <a:endParaRPr lang="en-IN"/>
        </a:p>
      </dgm:t>
    </dgm:pt>
    <dgm:pt modelId="{89E4F2D3-D7EE-4D97-9F0B-6A0B3AB2D557}">
      <dgm:prSet phldr="0"/>
      <dgm:spPr/>
      <dgm:t>
        <a:bodyPr/>
        <a:lstStyle/>
        <a:p>
          <a:pPr>
            <a:defRPr b="1"/>
          </a:pPr>
          <a:r>
            <a:rPr lang="en-US" b="1"/>
            <a:t>Null Value Treatment</a:t>
          </a:r>
          <a:endParaRPr lang="en-US"/>
        </a:p>
      </dgm:t>
    </dgm:pt>
    <dgm:pt modelId="{49E58473-A3F5-414F-9B69-78F386E36F66}" type="parTrans" cxnId="{1F6C3C08-E7B9-47D9-A036-7BF848DF704C}">
      <dgm:prSet/>
      <dgm:spPr/>
    </dgm:pt>
    <dgm:pt modelId="{0E433A4E-1439-426F-A6D4-21D6693594E8}" type="sibTrans" cxnId="{1F6C3C08-E7B9-47D9-A036-7BF848DF704C}">
      <dgm:prSet/>
      <dgm:spPr/>
    </dgm:pt>
    <dgm:pt modelId="{07137263-1175-430F-B8EB-D522A2580548}" type="pres">
      <dgm:prSet presAssocID="{2C5A2CA5-7889-45CB-9C28-B63D6E0A9369}" presName="root" presStyleCnt="0">
        <dgm:presLayoutVars>
          <dgm:chMax/>
          <dgm:chPref/>
          <dgm:animLvl val="lvl"/>
        </dgm:presLayoutVars>
      </dgm:prSet>
      <dgm:spPr/>
    </dgm:pt>
    <dgm:pt modelId="{EA1B029D-DF15-4C0D-928F-D0C56AF3535D}" type="pres">
      <dgm:prSet presAssocID="{2C5A2CA5-7889-45CB-9C28-B63D6E0A9369}" presName="divider" presStyleLbl="node1" presStyleIdx="0" presStyleCnt="1"/>
      <dgm:spPr/>
    </dgm:pt>
    <dgm:pt modelId="{249397D9-2F10-4E75-93ED-1797131FF972}" type="pres">
      <dgm:prSet presAssocID="{2C5A2CA5-7889-45CB-9C28-B63D6E0A9369}" presName="nodes" presStyleCnt="0">
        <dgm:presLayoutVars>
          <dgm:chMax/>
          <dgm:chPref/>
          <dgm:animLvl val="lvl"/>
        </dgm:presLayoutVars>
      </dgm:prSet>
      <dgm:spPr/>
    </dgm:pt>
    <dgm:pt modelId="{A54B3715-9322-4C9A-A9CB-876EC93EA612}" type="pres">
      <dgm:prSet presAssocID="{3DE980A6-F937-4AB9-82D5-D4A0405C09E4}" presName="composite" presStyleCnt="0"/>
      <dgm:spPr/>
    </dgm:pt>
    <dgm:pt modelId="{C2ACEC1C-5AAD-4894-9D17-875D211E1C77}" type="pres">
      <dgm:prSet presAssocID="{3DE980A6-F937-4AB9-82D5-D4A0405C09E4}" presName="L1TextContainer" presStyleLbl="revTx" presStyleIdx="0" presStyleCnt="5">
        <dgm:presLayoutVars>
          <dgm:chMax val="1"/>
          <dgm:chPref val="1"/>
          <dgm:bulletEnabled val="1"/>
        </dgm:presLayoutVars>
      </dgm:prSet>
      <dgm:spPr/>
    </dgm:pt>
    <dgm:pt modelId="{5950D48B-A58A-4991-833B-6EE5151A219C}" type="pres">
      <dgm:prSet presAssocID="{3DE980A6-F937-4AB9-82D5-D4A0405C09E4}" presName="L2TextContainerWrapper" presStyleCnt="0">
        <dgm:presLayoutVars>
          <dgm:chMax val="0"/>
          <dgm:chPref val="0"/>
          <dgm:bulletEnabled val="1"/>
        </dgm:presLayoutVars>
      </dgm:prSet>
      <dgm:spPr/>
    </dgm:pt>
    <dgm:pt modelId="{8EB22151-1075-4253-B5E6-57DC90EE05D4}" type="pres">
      <dgm:prSet presAssocID="{3DE980A6-F937-4AB9-82D5-D4A0405C09E4}" presName="L2TextContainer" presStyleLbl="bgAccFollowNode1" presStyleIdx="0" presStyleCnt="5"/>
      <dgm:spPr/>
    </dgm:pt>
    <dgm:pt modelId="{9AB5098F-2C92-4B89-A724-86CE3634856C}" type="pres">
      <dgm:prSet presAssocID="{3DE980A6-F937-4AB9-82D5-D4A0405C09E4}" presName="FlexibleEmptyPlaceHolder" presStyleCnt="0"/>
      <dgm:spPr/>
    </dgm:pt>
    <dgm:pt modelId="{D359D976-C0DC-4B4C-AC2F-3262A4257A5F}" type="pres">
      <dgm:prSet presAssocID="{3DE980A6-F937-4AB9-82D5-D4A0405C09E4}" presName="ConnectLine" presStyleLbl="alignNode1" presStyleIdx="0"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ln>
        <a:effectLst/>
      </dgm:spPr>
    </dgm:pt>
    <dgm:pt modelId="{630D3D8C-CA9B-4FEC-B515-A78E2C006E77}" type="pres">
      <dgm:prSet presAssocID="{3DE980A6-F937-4AB9-82D5-D4A0405C09E4}" presName="ConnectorPoint" presStyleLbl="fgAcc1" presStyleIdx="0" presStyleCnt="5"/>
      <dgm:spPr>
        <a:solidFill>
          <a:schemeClr val="lt1">
            <a:alpha val="90000"/>
            <a:hueOff val="0"/>
            <a:satOff val="0"/>
            <a:lumOff val="0"/>
            <a:alphaOff val="0"/>
          </a:schemeClr>
        </a:solidFill>
        <a:ln w="25400" cap="flat" cmpd="sng" algn="ctr">
          <a:noFill/>
          <a:prstDash val="solid"/>
        </a:ln>
        <a:effectLst/>
      </dgm:spPr>
    </dgm:pt>
    <dgm:pt modelId="{8B0B7E0C-520E-4C11-A819-224EB02B4711}" type="pres">
      <dgm:prSet presAssocID="{3DE980A6-F937-4AB9-82D5-D4A0405C09E4}" presName="EmptyPlaceHolder" presStyleCnt="0"/>
      <dgm:spPr/>
    </dgm:pt>
    <dgm:pt modelId="{4D239ED6-73DA-4AC2-8485-584CF9BE60BB}" type="pres">
      <dgm:prSet presAssocID="{CD46D273-5143-4AF2-A400-566BA9FC665E}" presName="spaceBetweenRectangles" presStyleCnt="0"/>
      <dgm:spPr/>
    </dgm:pt>
    <dgm:pt modelId="{61BCC1D7-94DE-48AC-BF23-BDB71D615F5A}" type="pres">
      <dgm:prSet presAssocID="{89E4F2D3-D7EE-4D97-9F0B-6A0B3AB2D557}" presName="composite" presStyleCnt="0"/>
      <dgm:spPr/>
    </dgm:pt>
    <dgm:pt modelId="{4AF78C95-54ED-45F6-8857-3B6164E6C752}" type="pres">
      <dgm:prSet presAssocID="{89E4F2D3-D7EE-4D97-9F0B-6A0B3AB2D557}" presName="L1TextContainer" presStyleLbl="revTx" presStyleIdx="1" presStyleCnt="5">
        <dgm:presLayoutVars>
          <dgm:chMax val="1"/>
          <dgm:chPref val="1"/>
          <dgm:bulletEnabled val="1"/>
        </dgm:presLayoutVars>
      </dgm:prSet>
      <dgm:spPr/>
    </dgm:pt>
    <dgm:pt modelId="{170827A6-A9FD-4D81-A34B-D6A5CF72106B}" type="pres">
      <dgm:prSet presAssocID="{89E4F2D3-D7EE-4D97-9F0B-6A0B3AB2D557}" presName="L2TextContainerWrapper" presStyleCnt="0">
        <dgm:presLayoutVars>
          <dgm:chMax val="0"/>
          <dgm:chPref val="0"/>
          <dgm:bulletEnabled val="1"/>
        </dgm:presLayoutVars>
      </dgm:prSet>
      <dgm:spPr/>
    </dgm:pt>
    <dgm:pt modelId="{5AFD4292-EA97-41B0-A99C-D00419CBDDDC}" type="pres">
      <dgm:prSet presAssocID="{89E4F2D3-D7EE-4D97-9F0B-6A0B3AB2D557}" presName="L2TextContainer" presStyleLbl="bgAccFollowNode1" presStyleIdx="1" presStyleCnt="5"/>
      <dgm:spPr/>
    </dgm:pt>
    <dgm:pt modelId="{31612629-8BF8-42C1-AC83-2293EB649BEA}" type="pres">
      <dgm:prSet presAssocID="{89E4F2D3-D7EE-4D97-9F0B-6A0B3AB2D557}" presName="FlexibleEmptyPlaceHolder" presStyleCnt="0"/>
      <dgm:spPr/>
    </dgm:pt>
    <dgm:pt modelId="{09251917-C609-41DB-BA19-A9AF88040C6F}" type="pres">
      <dgm:prSet presAssocID="{89E4F2D3-D7EE-4D97-9F0B-6A0B3AB2D557}" presName="ConnectLine" presStyleLbl="alignNode1" presStyleIdx="1"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ln>
        <a:effectLst/>
      </dgm:spPr>
    </dgm:pt>
    <dgm:pt modelId="{EA087314-8F2B-4A56-BCE9-2679B541D762}" type="pres">
      <dgm:prSet presAssocID="{89E4F2D3-D7EE-4D97-9F0B-6A0B3AB2D557}" presName="ConnectorPoint"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F9DA8369-AF33-43E4-B6AE-0B598BC79D64}" type="pres">
      <dgm:prSet presAssocID="{89E4F2D3-D7EE-4D97-9F0B-6A0B3AB2D557}" presName="EmptyPlaceHolder" presStyleCnt="0"/>
      <dgm:spPr/>
    </dgm:pt>
    <dgm:pt modelId="{210271D8-7C82-45A5-BE21-9FC9ABE44156}" type="pres">
      <dgm:prSet presAssocID="{0E433A4E-1439-426F-A6D4-21D6693594E8}" presName="spaceBetweenRectangles" presStyleCnt="0"/>
      <dgm:spPr/>
    </dgm:pt>
    <dgm:pt modelId="{36FCF21D-9AE4-48BF-ADD9-663098E452C3}" type="pres">
      <dgm:prSet presAssocID="{28E4AB47-203D-4C66-97FA-E633D031D5C4}" presName="composite" presStyleCnt="0"/>
      <dgm:spPr/>
    </dgm:pt>
    <dgm:pt modelId="{533712A3-314B-487C-969B-DB67AC7AA4DC}" type="pres">
      <dgm:prSet presAssocID="{28E4AB47-203D-4C66-97FA-E633D031D5C4}" presName="L1TextContainer" presStyleLbl="revTx" presStyleIdx="2" presStyleCnt="5">
        <dgm:presLayoutVars>
          <dgm:chMax val="1"/>
          <dgm:chPref val="1"/>
          <dgm:bulletEnabled val="1"/>
        </dgm:presLayoutVars>
      </dgm:prSet>
      <dgm:spPr/>
    </dgm:pt>
    <dgm:pt modelId="{4D37F391-1F7B-4A73-9574-D4FDDC6186EB}" type="pres">
      <dgm:prSet presAssocID="{28E4AB47-203D-4C66-97FA-E633D031D5C4}" presName="L2TextContainerWrapper" presStyleCnt="0">
        <dgm:presLayoutVars>
          <dgm:chMax val="0"/>
          <dgm:chPref val="0"/>
          <dgm:bulletEnabled val="1"/>
        </dgm:presLayoutVars>
      </dgm:prSet>
      <dgm:spPr/>
    </dgm:pt>
    <dgm:pt modelId="{701CBCC1-7A50-4C0B-A5F4-8B32A6B159A4}" type="pres">
      <dgm:prSet presAssocID="{28E4AB47-203D-4C66-97FA-E633D031D5C4}" presName="L2TextContainer" presStyleLbl="bgAccFollowNode1" presStyleIdx="2" presStyleCnt="5"/>
      <dgm:spPr/>
    </dgm:pt>
    <dgm:pt modelId="{415CB01A-EDA7-4274-843B-5478F931BE4A}" type="pres">
      <dgm:prSet presAssocID="{28E4AB47-203D-4C66-97FA-E633D031D5C4}" presName="FlexibleEmptyPlaceHolder" presStyleCnt="0"/>
      <dgm:spPr/>
    </dgm:pt>
    <dgm:pt modelId="{F478DD1C-1F56-4D0C-A05A-621481802DCA}" type="pres">
      <dgm:prSet presAssocID="{28E4AB47-203D-4C66-97FA-E633D031D5C4}" presName="ConnectLine" presStyleLbl="alignNode1" presStyleIdx="2"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ln>
        <a:effectLst/>
      </dgm:spPr>
    </dgm:pt>
    <dgm:pt modelId="{C38D7B66-0D0E-4318-B31E-DFDADBF08BE9}" type="pres">
      <dgm:prSet presAssocID="{28E4AB47-203D-4C66-97FA-E633D031D5C4}" presName="ConnectorPoint"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535C8E8B-7DB4-4DED-8566-4CE8B0CD1D8D}" type="pres">
      <dgm:prSet presAssocID="{28E4AB47-203D-4C66-97FA-E633D031D5C4}" presName="EmptyPlaceHolder" presStyleCnt="0"/>
      <dgm:spPr/>
    </dgm:pt>
    <dgm:pt modelId="{13EA8626-5593-4F86-B3F5-FE33AE4BE43C}" type="pres">
      <dgm:prSet presAssocID="{84CAD581-D839-4223-9FA2-B42D274F35D2}" presName="spaceBetweenRectangles" presStyleCnt="0"/>
      <dgm:spPr/>
    </dgm:pt>
    <dgm:pt modelId="{3052287F-23E2-4FD5-9037-FF42918A4800}" type="pres">
      <dgm:prSet presAssocID="{9E0D6B0E-A281-4752-8C5C-8B4D166DA208}" presName="composite" presStyleCnt="0"/>
      <dgm:spPr/>
    </dgm:pt>
    <dgm:pt modelId="{877E98A3-B44A-4406-919A-5AE207FD9101}" type="pres">
      <dgm:prSet presAssocID="{9E0D6B0E-A281-4752-8C5C-8B4D166DA208}" presName="L1TextContainer" presStyleLbl="revTx" presStyleIdx="3" presStyleCnt="5">
        <dgm:presLayoutVars>
          <dgm:chMax val="1"/>
          <dgm:chPref val="1"/>
          <dgm:bulletEnabled val="1"/>
        </dgm:presLayoutVars>
      </dgm:prSet>
      <dgm:spPr/>
    </dgm:pt>
    <dgm:pt modelId="{9F69235E-49A6-4333-8F52-6B6E9C8A02C7}" type="pres">
      <dgm:prSet presAssocID="{9E0D6B0E-A281-4752-8C5C-8B4D166DA208}" presName="L2TextContainerWrapper" presStyleCnt="0">
        <dgm:presLayoutVars>
          <dgm:chMax val="0"/>
          <dgm:chPref val="0"/>
          <dgm:bulletEnabled val="1"/>
        </dgm:presLayoutVars>
      </dgm:prSet>
      <dgm:spPr/>
    </dgm:pt>
    <dgm:pt modelId="{4332251F-C776-484F-BA14-E12D4815BA17}" type="pres">
      <dgm:prSet presAssocID="{9E0D6B0E-A281-4752-8C5C-8B4D166DA208}" presName="L2TextContainer" presStyleLbl="bgAccFollowNode1" presStyleIdx="3" presStyleCnt="5"/>
      <dgm:spPr/>
    </dgm:pt>
    <dgm:pt modelId="{2E5F6ACE-0BEE-4AAA-B1F1-2AE6286B44E4}" type="pres">
      <dgm:prSet presAssocID="{9E0D6B0E-A281-4752-8C5C-8B4D166DA208}" presName="FlexibleEmptyPlaceHolder" presStyleCnt="0"/>
      <dgm:spPr/>
    </dgm:pt>
    <dgm:pt modelId="{5553D48C-9FA3-475A-BCED-59B5121C38ED}" type="pres">
      <dgm:prSet presAssocID="{9E0D6B0E-A281-4752-8C5C-8B4D166DA208}" presName="ConnectLine" presStyleLbl="alignNode1" presStyleIdx="3"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ln>
        <a:effectLst/>
      </dgm:spPr>
    </dgm:pt>
    <dgm:pt modelId="{F2A96B5B-7525-4506-952E-3AC63558D6A2}" type="pres">
      <dgm:prSet presAssocID="{9E0D6B0E-A281-4752-8C5C-8B4D166DA208}" presName="ConnectorPoint"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8A060D7F-EB8B-477B-868B-8C64FBDD6419}" type="pres">
      <dgm:prSet presAssocID="{9E0D6B0E-A281-4752-8C5C-8B4D166DA208}" presName="EmptyPlaceHolder" presStyleCnt="0"/>
      <dgm:spPr/>
    </dgm:pt>
    <dgm:pt modelId="{98192DBD-BCDA-4BDE-80CE-C2CD4520493C}" type="pres">
      <dgm:prSet presAssocID="{D40BA76F-6062-464D-8781-0B846EBBC2BF}" presName="spaceBetweenRectangles" presStyleCnt="0"/>
      <dgm:spPr/>
    </dgm:pt>
    <dgm:pt modelId="{B6E96229-7955-4228-BBD6-22C0039152CB}" type="pres">
      <dgm:prSet presAssocID="{557AC6C9-2D15-4888-9038-31B64F728D84}" presName="composite" presStyleCnt="0"/>
      <dgm:spPr/>
    </dgm:pt>
    <dgm:pt modelId="{46B63AFC-23DC-4107-832C-44283582031D}" type="pres">
      <dgm:prSet presAssocID="{557AC6C9-2D15-4888-9038-31B64F728D84}" presName="L1TextContainer" presStyleLbl="revTx" presStyleIdx="4" presStyleCnt="5">
        <dgm:presLayoutVars>
          <dgm:chMax val="1"/>
          <dgm:chPref val="1"/>
          <dgm:bulletEnabled val="1"/>
        </dgm:presLayoutVars>
      </dgm:prSet>
      <dgm:spPr/>
    </dgm:pt>
    <dgm:pt modelId="{1FC0CB78-5A1A-4E13-BD8A-3255C698925B}" type="pres">
      <dgm:prSet presAssocID="{557AC6C9-2D15-4888-9038-31B64F728D84}" presName="L2TextContainerWrapper" presStyleCnt="0">
        <dgm:presLayoutVars>
          <dgm:chMax val="0"/>
          <dgm:chPref val="0"/>
          <dgm:bulletEnabled val="1"/>
        </dgm:presLayoutVars>
      </dgm:prSet>
      <dgm:spPr/>
    </dgm:pt>
    <dgm:pt modelId="{C7424688-A878-4D1A-A719-D9203F995C8C}" type="pres">
      <dgm:prSet presAssocID="{557AC6C9-2D15-4888-9038-31B64F728D84}" presName="L2TextContainer" presStyleLbl="bgAccFollowNode1" presStyleIdx="4" presStyleCnt="5"/>
      <dgm:spPr/>
    </dgm:pt>
    <dgm:pt modelId="{4198AFA5-B5A0-4476-B342-3B09A4772A54}" type="pres">
      <dgm:prSet presAssocID="{557AC6C9-2D15-4888-9038-31B64F728D84}" presName="FlexibleEmptyPlaceHolder" presStyleCnt="0"/>
      <dgm:spPr/>
    </dgm:pt>
    <dgm:pt modelId="{68B7C0EE-FA82-4A5C-851B-677AA284F68D}" type="pres">
      <dgm:prSet presAssocID="{557AC6C9-2D15-4888-9038-31B64F728D84}" presName="ConnectLine" presStyleLbl="alignNode1" presStyleIdx="4"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ln>
        <a:effectLst/>
      </dgm:spPr>
    </dgm:pt>
    <dgm:pt modelId="{28466F87-4A31-481C-9A24-8505B8495D36}" type="pres">
      <dgm:prSet presAssocID="{557AC6C9-2D15-4888-9038-31B64F728D84}" presName="ConnectorPoint"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45AA1CC3-AFEB-4A52-96C1-EF0730D2420B}" type="pres">
      <dgm:prSet presAssocID="{557AC6C9-2D15-4888-9038-31B64F728D84}" presName="EmptyPlaceHolder" presStyleCnt="0"/>
      <dgm:spPr/>
    </dgm:pt>
  </dgm:ptLst>
  <dgm:cxnLst>
    <dgm:cxn modelId="{1F6C3C08-E7B9-47D9-A036-7BF848DF704C}" srcId="{2C5A2CA5-7889-45CB-9C28-B63D6E0A9369}" destId="{89E4F2D3-D7EE-4D97-9F0B-6A0B3AB2D557}" srcOrd="1" destOrd="0" parTransId="{49E58473-A3F5-414F-9B69-78F386E36F66}" sibTransId="{0E433A4E-1439-426F-A6D4-21D6693594E8}"/>
    <dgm:cxn modelId="{2AAF2A10-360B-42AB-89A3-5C3A9370C6BA}" srcId="{2C5A2CA5-7889-45CB-9C28-B63D6E0A9369}" destId="{9E0D6B0E-A281-4752-8C5C-8B4D166DA208}" srcOrd="3" destOrd="0" parTransId="{C8DFD082-3585-4731-8529-492707842328}" sibTransId="{D40BA76F-6062-464D-8781-0B846EBBC2BF}"/>
    <dgm:cxn modelId="{6506ED2F-D5C2-48F6-8920-E65D2754FC7A}" srcId="{3DE980A6-F937-4AB9-82D5-D4A0405C09E4}" destId="{D740E608-AD83-4376-AF0E-BABB6F0B864E}" srcOrd="0" destOrd="0" parTransId="{EA71437E-850B-44A6-BAC0-74958B6A5301}" sibTransId="{F8B30860-7F45-4C81-9064-8D4D05037980}"/>
    <dgm:cxn modelId="{3ACCE142-9804-4A0B-949A-10CAD5570B97}" type="presOf" srcId="{89E4F2D3-D7EE-4D97-9F0B-6A0B3AB2D557}" destId="{4AF78C95-54ED-45F6-8857-3B6164E6C752}" srcOrd="0" destOrd="0" presId="urn:microsoft.com/office/officeart/2017/3/layout/HorizontalPathTimeline"/>
    <dgm:cxn modelId="{C6D20244-F265-4DBA-9A3D-A0118458E02A}" type="presOf" srcId="{557AC6C9-2D15-4888-9038-31B64F728D84}" destId="{46B63AFC-23DC-4107-832C-44283582031D}" srcOrd="0" destOrd="0" presId="urn:microsoft.com/office/officeart/2017/3/layout/HorizontalPathTimeline"/>
    <dgm:cxn modelId="{2FB90465-1B62-4BD3-915D-CCDC03B34F9B}" srcId="{28E4AB47-203D-4C66-97FA-E633D031D5C4}" destId="{A0EBE539-AA3E-4538-9D7B-86550B78D19E}" srcOrd="0" destOrd="0" parTransId="{AD458047-7F44-48F5-B036-08BB79EDF78D}" sibTransId="{41D68277-EAA3-4829-A6BC-B33BD3DBE45A}"/>
    <dgm:cxn modelId="{E8BF8665-5604-4C35-8501-2884046B1D7A}" srcId="{89E4F2D3-D7EE-4D97-9F0B-6A0B3AB2D557}" destId="{12BD569E-8973-43D3-AD5F-EC5C4A1E550F}" srcOrd="0" destOrd="0" parTransId="{5DA8166C-D025-4353-AFB2-C8A2A6F94290}" sibTransId="{E5EA5867-5FED-44BD-AA72-5C42D35A0919}"/>
    <dgm:cxn modelId="{972DEA65-71A5-4918-877C-9A11EF1B2039}" type="presOf" srcId="{D740E608-AD83-4376-AF0E-BABB6F0B864E}" destId="{8EB22151-1075-4253-B5E6-57DC90EE05D4}" srcOrd="0" destOrd="0" presId="urn:microsoft.com/office/officeart/2017/3/layout/HorizontalPathTimeline"/>
    <dgm:cxn modelId="{8D80564B-98D3-4754-A7A2-661A84F1BDFF}" type="presOf" srcId="{9E0D6B0E-A281-4752-8C5C-8B4D166DA208}" destId="{877E98A3-B44A-4406-919A-5AE207FD9101}" srcOrd="0" destOrd="0" presId="urn:microsoft.com/office/officeart/2017/3/layout/HorizontalPathTimeline"/>
    <dgm:cxn modelId="{74794358-097A-41F4-9001-0D85CDEFF3D7}" srcId="{2C5A2CA5-7889-45CB-9C28-B63D6E0A9369}" destId="{3DE980A6-F937-4AB9-82D5-D4A0405C09E4}" srcOrd="0" destOrd="0" parTransId="{DA775E13-F73E-489D-AA0A-2DB1D7D02A60}" sibTransId="{CD46D273-5143-4AF2-A400-566BA9FC665E}"/>
    <dgm:cxn modelId="{6837AC59-F4E2-4866-86BE-2F4CA0720BC4}" srcId="{2C5A2CA5-7889-45CB-9C28-B63D6E0A9369}" destId="{557AC6C9-2D15-4888-9038-31B64F728D84}" srcOrd="4" destOrd="0" parTransId="{541AE785-26A1-4B78-AE22-AD2F71D10DCD}" sibTransId="{AAFEBD44-73C1-48A9-B96B-61F48E8FF914}"/>
    <dgm:cxn modelId="{3700E759-018E-408E-8F36-3BDE76E10FBC}" type="presOf" srcId="{1CB30B59-4D0E-451C-8CCD-D7F38E87BD36}" destId="{C7424688-A878-4D1A-A719-D9203F995C8C}" srcOrd="0" destOrd="0" presId="urn:microsoft.com/office/officeart/2017/3/layout/HorizontalPathTimeline"/>
    <dgm:cxn modelId="{84939592-06C6-44DC-AFEB-69CD07F75A02}" type="presOf" srcId="{28E4AB47-203D-4C66-97FA-E633D031D5C4}" destId="{533712A3-314B-487C-969B-DB67AC7AA4DC}" srcOrd="0" destOrd="0" presId="urn:microsoft.com/office/officeart/2017/3/layout/HorizontalPathTimeline"/>
    <dgm:cxn modelId="{1D9922A5-05CD-40D0-8F57-588026DE49AA}" type="presOf" srcId="{8F3F6380-EF8C-4245-8BA3-7D727CCFB7FC}" destId="{4332251F-C776-484F-BA14-E12D4815BA17}" srcOrd="0" destOrd="0" presId="urn:microsoft.com/office/officeart/2017/3/layout/HorizontalPathTimeline"/>
    <dgm:cxn modelId="{800B84AD-769F-4887-883D-9382937C7AD9}" srcId="{9E0D6B0E-A281-4752-8C5C-8B4D166DA208}" destId="{8F3F6380-EF8C-4245-8BA3-7D727CCFB7FC}" srcOrd="0" destOrd="0" parTransId="{39A18FDD-8033-4B10-9B54-3398CDB25147}" sibTransId="{1C75D83B-424E-4F7B-A84A-567744B8023E}"/>
    <dgm:cxn modelId="{331EC5B2-5CE0-4574-B187-E029DA373E95}" srcId="{2C5A2CA5-7889-45CB-9C28-B63D6E0A9369}" destId="{28E4AB47-203D-4C66-97FA-E633D031D5C4}" srcOrd="2" destOrd="0" parTransId="{DF08ACC1-F927-4C5E-B46C-0511C6E1DA32}" sibTransId="{84CAD581-D839-4223-9FA2-B42D274F35D2}"/>
    <dgm:cxn modelId="{16A8D4B7-5FB5-47DD-8464-8F7800150121}" type="presOf" srcId="{A0EBE539-AA3E-4538-9D7B-86550B78D19E}" destId="{701CBCC1-7A50-4C0B-A5F4-8B32A6B159A4}" srcOrd="0" destOrd="0" presId="urn:microsoft.com/office/officeart/2017/3/layout/HorizontalPathTimeline"/>
    <dgm:cxn modelId="{3AB1EBB8-4E39-4239-BBFC-8976343D5003}" type="presOf" srcId="{12BD569E-8973-43D3-AD5F-EC5C4A1E550F}" destId="{5AFD4292-EA97-41B0-A99C-D00419CBDDDC}" srcOrd="0" destOrd="0" presId="urn:microsoft.com/office/officeart/2017/3/layout/HorizontalPathTimeline"/>
    <dgm:cxn modelId="{7C4A7BE0-0948-46C1-AE77-57BEB3FA0071}" type="presOf" srcId="{2C5A2CA5-7889-45CB-9C28-B63D6E0A9369}" destId="{07137263-1175-430F-B8EB-D522A2580548}" srcOrd="0" destOrd="0" presId="urn:microsoft.com/office/officeart/2017/3/layout/HorizontalPathTimeline"/>
    <dgm:cxn modelId="{637883F9-5CEA-4107-9A53-DC15B99358EC}" type="presOf" srcId="{3DE980A6-F937-4AB9-82D5-D4A0405C09E4}" destId="{C2ACEC1C-5AAD-4894-9D17-875D211E1C77}" srcOrd="0" destOrd="0" presId="urn:microsoft.com/office/officeart/2017/3/layout/HorizontalPathTimeline"/>
    <dgm:cxn modelId="{7F5435FF-7D4F-4A79-B703-1F4A65415DCE}" srcId="{557AC6C9-2D15-4888-9038-31B64F728D84}" destId="{1CB30B59-4D0E-451C-8CCD-D7F38E87BD36}" srcOrd="0" destOrd="0" parTransId="{D344A6E2-C9F8-493C-A987-E0E01221C530}" sibTransId="{C245D19C-A48F-4CC8-9A2D-571277D636FD}"/>
    <dgm:cxn modelId="{A3AAF7DA-D69A-46A1-9C8B-44DC31F4CB91}" type="presParOf" srcId="{07137263-1175-430F-B8EB-D522A2580548}" destId="{EA1B029D-DF15-4C0D-928F-D0C56AF3535D}" srcOrd="0" destOrd="0" presId="urn:microsoft.com/office/officeart/2017/3/layout/HorizontalPathTimeline"/>
    <dgm:cxn modelId="{9E0EBBAD-56DF-4279-9DF9-FCB8C3972EC1}" type="presParOf" srcId="{07137263-1175-430F-B8EB-D522A2580548}" destId="{249397D9-2F10-4E75-93ED-1797131FF972}" srcOrd="1" destOrd="0" presId="urn:microsoft.com/office/officeart/2017/3/layout/HorizontalPathTimeline"/>
    <dgm:cxn modelId="{5001CEF5-BE6F-4B04-BB99-51142C8C5438}" type="presParOf" srcId="{249397D9-2F10-4E75-93ED-1797131FF972}" destId="{A54B3715-9322-4C9A-A9CB-876EC93EA612}" srcOrd="0" destOrd="0" presId="urn:microsoft.com/office/officeart/2017/3/layout/HorizontalPathTimeline"/>
    <dgm:cxn modelId="{BB85529F-4C27-4C89-9035-6781CBF8E8D0}" type="presParOf" srcId="{A54B3715-9322-4C9A-A9CB-876EC93EA612}" destId="{C2ACEC1C-5AAD-4894-9D17-875D211E1C77}" srcOrd="0" destOrd="0" presId="urn:microsoft.com/office/officeart/2017/3/layout/HorizontalPathTimeline"/>
    <dgm:cxn modelId="{3A057153-6494-4E7E-AFF6-88F46A944FBB}" type="presParOf" srcId="{A54B3715-9322-4C9A-A9CB-876EC93EA612}" destId="{5950D48B-A58A-4991-833B-6EE5151A219C}" srcOrd="1" destOrd="0" presId="urn:microsoft.com/office/officeart/2017/3/layout/HorizontalPathTimeline"/>
    <dgm:cxn modelId="{798D4938-ADFE-4510-8098-121D17535BB7}" type="presParOf" srcId="{5950D48B-A58A-4991-833B-6EE5151A219C}" destId="{8EB22151-1075-4253-B5E6-57DC90EE05D4}" srcOrd="0" destOrd="0" presId="urn:microsoft.com/office/officeart/2017/3/layout/HorizontalPathTimeline"/>
    <dgm:cxn modelId="{378C6D39-CC79-4CF8-AD45-1EEDD5995BD8}" type="presParOf" srcId="{5950D48B-A58A-4991-833B-6EE5151A219C}" destId="{9AB5098F-2C92-4B89-A724-86CE3634856C}" srcOrd="1" destOrd="0" presId="urn:microsoft.com/office/officeart/2017/3/layout/HorizontalPathTimeline"/>
    <dgm:cxn modelId="{6B3CE62B-632F-4C96-B549-BEA30F6C1FC5}" type="presParOf" srcId="{A54B3715-9322-4C9A-A9CB-876EC93EA612}" destId="{D359D976-C0DC-4B4C-AC2F-3262A4257A5F}" srcOrd="2" destOrd="0" presId="urn:microsoft.com/office/officeart/2017/3/layout/HorizontalPathTimeline"/>
    <dgm:cxn modelId="{BB05638D-FC0F-49BB-BF10-C4DF54B4F999}" type="presParOf" srcId="{A54B3715-9322-4C9A-A9CB-876EC93EA612}" destId="{630D3D8C-CA9B-4FEC-B515-A78E2C006E77}" srcOrd="3" destOrd="0" presId="urn:microsoft.com/office/officeart/2017/3/layout/HorizontalPathTimeline"/>
    <dgm:cxn modelId="{98ECE71B-EFF8-4BBC-9B8F-B5B8315F3C39}" type="presParOf" srcId="{A54B3715-9322-4C9A-A9CB-876EC93EA612}" destId="{8B0B7E0C-520E-4C11-A819-224EB02B4711}" srcOrd="4" destOrd="0" presId="urn:microsoft.com/office/officeart/2017/3/layout/HorizontalPathTimeline"/>
    <dgm:cxn modelId="{0267EF2C-D225-40FD-BE5F-50152C7B2EF8}" type="presParOf" srcId="{249397D9-2F10-4E75-93ED-1797131FF972}" destId="{4D239ED6-73DA-4AC2-8485-584CF9BE60BB}" srcOrd="1" destOrd="0" presId="urn:microsoft.com/office/officeart/2017/3/layout/HorizontalPathTimeline"/>
    <dgm:cxn modelId="{3FE98276-919E-418E-A6CF-D89A6F9A63F0}" type="presParOf" srcId="{249397D9-2F10-4E75-93ED-1797131FF972}" destId="{61BCC1D7-94DE-48AC-BF23-BDB71D615F5A}" srcOrd="2" destOrd="0" presId="urn:microsoft.com/office/officeart/2017/3/layout/HorizontalPathTimeline"/>
    <dgm:cxn modelId="{150C28A8-2742-4DF2-9461-5F2CE53EADD5}" type="presParOf" srcId="{61BCC1D7-94DE-48AC-BF23-BDB71D615F5A}" destId="{4AF78C95-54ED-45F6-8857-3B6164E6C752}" srcOrd="0" destOrd="0" presId="urn:microsoft.com/office/officeart/2017/3/layout/HorizontalPathTimeline"/>
    <dgm:cxn modelId="{E1AC13C8-A591-466C-9A28-4F8C135E996F}" type="presParOf" srcId="{61BCC1D7-94DE-48AC-BF23-BDB71D615F5A}" destId="{170827A6-A9FD-4D81-A34B-D6A5CF72106B}" srcOrd="1" destOrd="0" presId="urn:microsoft.com/office/officeart/2017/3/layout/HorizontalPathTimeline"/>
    <dgm:cxn modelId="{4BABF92D-BD0A-4A9B-A5F8-AFCB90A7AEF6}" type="presParOf" srcId="{170827A6-A9FD-4D81-A34B-D6A5CF72106B}" destId="{5AFD4292-EA97-41B0-A99C-D00419CBDDDC}" srcOrd="0" destOrd="0" presId="urn:microsoft.com/office/officeart/2017/3/layout/HorizontalPathTimeline"/>
    <dgm:cxn modelId="{967A5475-8C3B-4282-85F5-EC7302930FA6}" type="presParOf" srcId="{170827A6-A9FD-4D81-A34B-D6A5CF72106B}" destId="{31612629-8BF8-42C1-AC83-2293EB649BEA}" srcOrd="1" destOrd="0" presId="urn:microsoft.com/office/officeart/2017/3/layout/HorizontalPathTimeline"/>
    <dgm:cxn modelId="{653ED65F-E725-42DB-8D88-B0E04CF037A5}" type="presParOf" srcId="{61BCC1D7-94DE-48AC-BF23-BDB71D615F5A}" destId="{09251917-C609-41DB-BA19-A9AF88040C6F}" srcOrd="2" destOrd="0" presId="urn:microsoft.com/office/officeart/2017/3/layout/HorizontalPathTimeline"/>
    <dgm:cxn modelId="{CBDC7E70-D6EB-4E5E-82F0-F7993FAD0E5F}" type="presParOf" srcId="{61BCC1D7-94DE-48AC-BF23-BDB71D615F5A}" destId="{EA087314-8F2B-4A56-BCE9-2679B541D762}" srcOrd="3" destOrd="0" presId="urn:microsoft.com/office/officeart/2017/3/layout/HorizontalPathTimeline"/>
    <dgm:cxn modelId="{0EEFB55F-7C86-4310-8EAF-4476480E8C3B}" type="presParOf" srcId="{61BCC1D7-94DE-48AC-BF23-BDB71D615F5A}" destId="{F9DA8369-AF33-43E4-B6AE-0B598BC79D64}" srcOrd="4" destOrd="0" presId="urn:microsoft.com/office/officeart/2017/3/layout/HorizontalPathTimeline"/>
    <dgm:cxn modelId="{5A007560-5653-4DE2-865C-AC0B570DF002}" type="presParOf" srcId="{249397D9-2F10-4E75-93ED-1797131FF972}" destId="{210271D8-7C82-45A5-BE21-9FC9ABE44156}" srcOrd="3" destOrd="0" presId="urn:microsoft.com/office/officeart/2017/3/layout/HorizontalPathTimeline"/>
    <dgm:cxn modelId="{8B5A80CF-C4E5-474E-A483-87F53FC3A83E}" type="presParOf" srcId="{249397D9-2F10-4E75-93ED-1797131FF972}" destId="{36FCF21D-9AE4-48BF-ADD9-663098E452C3}" srcOrd="4" destOrd="0" presId="urn:microsoft.com/office/officeart/2017/3/layout/HorizontalPathTimeline"/>
    <dgm:cxn modelId="{AEFD3439-1E21-4221-82A4-881BCD663151}" type="presParOf" srcId="{36FCF21D-9AE4-48BF-ADD9-663098E452C3}" destId="{533712A3-314B-487C-969B-DB67AC7AA4DC}" srcOrd="0" destOrd="0" presId="urn:microsoft.com/office/officeart/2017/3/layout/HorizontalPathTimeline"/>
    <dgm:cxn modelId="{747278D8-81CF-4B9F-8253-6D764666F1DF}" type="presParOf" srcId="{36FCF21D-9AE4-48BF-ADD9-663098E452C3}" destId="{4D37F391-1F7B-4A73-9574-D4FDDC6186EB}" srcOrd="1" destOrd="0" presId="urn:microsoft.com/office/officeart/2017/3/layout/HorizontalPathTimeline"/>
    <dgm:cxn modelId="{8C4F8E66-ECA3-4713-B87C-5521E23C07E7}" type="presParOf" srcId="{4D37F391-1F7B-4A73-9574-D4FDDC6186EB}" destId="{701CBCC1-7A50-4C0B-A5F4-8B32A6B159A4}" srcOrd="0" destOrd="0" presId="urn:microsoft.com/office/officeart/2017/3/layout/HorizontalPathTimeline"/>
    <dgm:cxn modelId="{AFEADE56-1D5E-47EE-B079-22FB70524523}" type="presParOf" srcId="{4D37F391-1F7B-4A73-9574-D4FDDC6186EB}" destId="{415CB01A-EDA7-4274-843B-5478F931BE4A}" srcOrd="1" destOrd="0" presId="urn:microsoft.com/office/officeart/2017/3/layout/HorizontalPathTimeline"/>
    <dgm:cxn modelId="{9BA369A3-0C1F-4FEF-9A0E-CF657DDDE257}" type="presParOf" srcId="{36FCF21D-9AE4-48BF-ADD9-663098E452C3}" destId="{F478DD1C-1F56-4D0C-A05A-621481802DCA}" srcOrd="2" destOrd="0" presId="urn:microsoft.com/office/officeart/2017/3/layout/HorizontalPathTimeline"/>
    <dgm:cxn modelId="{F9CBC771-EFA6-4501-B46A-BC5A7A18B67B}" type="presParOf" srcId="{36FCF21D-9AE4-48BF-ADD9-663098E452C3}" destId="{C38D7B66-0D0E-4318-B31E-DFDADBF08BE9}" srcOrd="3" destOrd="0" presId="urn:microsoft.com/office/officeart/2017/3/layout/HorizontalPathTimeline"/>
    <dgm:cxn modelId="{C2AABFAF-BD9B-404B-9B93-602826BDACD8}" type="presParOf" srcId="{36FCF21D-9AE4-48BF-ADD9-663098E452C3}" destId="{535C8E8B-7DB4-4DED-8566-4CE8B0CD1D8D}" srcOrd="4" destOrd="0" presId="urn:microsoft.com/office/officeart/2017/3/layout/HorizontalPathTimeline"/>
    <dgm:cxn modelId="{66541F43-47B0-4C33-BBBF-5D31DEE29718}" type="presParOf" srcId="{249397D9-2F10-4E75-93ED-1797131FF972}" destId="{13EA8626-5593-4F86-B3F5-FE33AE4BE43C}" srcOrd="5" destOrd="0" presId="urn:microsoft.com/office/officeart/2017/3/layout/HorizontalPathTimeline"/>
    <dgm:cxn modelId="{BA7341F5-71CD-4EF4-AC01-3D56AB9465B5}" type="presParOf" srcId="{249397D9-2F10-4E75-93ED-1797131FF972}" destId="{3052287F-23E2-4FD5-9037-FF42918A4800}" srcOrd="6" destOrd="0" presId="urn:microsoft.com/office/officeart/2017/3/layout/HorizontalPathTimeline"/>
    <dgm:cxn modelId="{AD64574E-971E-4D3D-A7AF-B8EBFD558C9F}" type="presParOf" srcId="{3052287F-23E2-4FD5-9037-FF42918A4800}" destId="{877E98A3-B44A-4406-919A-5AE207FD9101}" srcOrd="0" destOrd="0" presId="urn:microsoft.com/office/officeart/2017/3/layout/HorizontalPathTimeline"/>
    <dgm:cxn modelId="{B7EF1284-AE05-4103-8733-1D9AF035FAB9}" type="presParOf" srcId="{3052287F-23E2-4FD5-9037-FF42918A4800}" destId="{9F69235E-49A6-4333-8F52-6B6E9C8A02C7}" srcOrd="1" destOrd="0" presId="urn:microsoft.com/office/officeart/2017/3/layout/HorizontalPathTimeline"/>
    <dgm:cxn modelId="{F75E4FED-8A38-46B0-9CD7-7F2953D74675}" type="presParOf" srcId="{9F69235E-49A6-4333-8F52-6B6E9C8A02C7}" destId="{4332251F-C776-484F-BA14-E12D4815BA17}" srcOrd="0" destOrd="0" presId="urn:microsoft.com/office/officeart/2017/3/layout/HorizontalPathTimeline"/>
    <dgm:cxn modelId="{6C63BA7E-35F2-4E71-BDFF-738B17339433}" type="presParOf" srcId="{9F69235E-49A6-4333-8F52-6B6E9C8A02C7}" destId="{2E5F6ACE-0BEE-4AAA-B1F1-2AE6286B44E4}" srcOrd="1" destOrd="0" presId="urn:microsoft.com/office/officeart/2017/3/layout/HorizontalPathTimeline"/>
    <dgm:cxn modelId="{28AB375A-D704-4890-AFEF-0D369C689029}" type="presParOf" srcId="{3052287F-23E2-4FD5-9037-FF42918A4800}" destId="{5553D48C-9FA3-475A-BCED-59B5121C38ED}" srcOrd="2" destOrd="0" presId="urn:microsoft.com/office/officeart/2017/3/layout/HorizontalPathTimeline"/>
    <dgm:cxn modelId="{ED968ECB-6ADB-4434-B343-C80D7A81C28B}" type="presParOf" srcId="{3052287F-23E2-4FD5-9037-FF42918A4800}" destId="{F2A96B5B-7525-4506-952E-3AC63558D6A2}" srcOrd="3" destOrd="0" presId="urn:microsoft.com/office/officeart/2017/3/layout/HorizontalPathTimeline"/>
    <dgm:cxn modelId="{D831E9BE-4985-40F5-AF1C-96586779905F}" type="presParOf" srcId="{3052287F-23E2-4FD5-9037-FF42918A4800}" destId="{8A060D7F-EB8B-477B-868B-8C64FBDD6419}" srcOrd="4" destOrd="0" presId="urn:microsoft.com/office/officeart/2017/3/layout/HorizontalPathTimeline"/>
    <dgm:cxn modelId="{174957E9-A6F3-4709-87C3-6C71816293B1}" type="presParOf" srcId="{249397D9-2F10-4E75-93ED-1797131FF972}" destId="{98192DBD-BCDA-4BDE-80CE-C2CD4520493C}" srcOrd="7" destOrd="0" presId="urn:microsoft.com/office/officeart/2017/3/layout/HorizontalPathTimeline"/>
    <dgm:cxn modelId="{B7064A8C-32FB-4C84-A1BE-8E34EF6DD8FA}" type="presParOf" srcId="{249397D9-2F10-4E75-93ED-1797131FF972}" destId="{B6E96229-7955-4228-BBD6-22C0039152CB}" srcOrd="8" destOrd="0" presId="urn:microsoft.com/office/officeart/2017/3/layout/HorizontalPathTimeline"/>
    <dgm:cxn modelId="{2534B466-D78F-4647-971D-CCDA9F0E91A2}" type="presParOf" srcId="{B6E96229-7955-4228-BBD6-22C0039152CB}" destId="{46B63AFC-23DC-4107-832C-44283582031D}" srcOrd="0" destOrd="0" presId="urn:microsoft.com/office/officeart/2017/3/layout/HorizontalPathTimeline"/>
    <dgm:cxn modelId="{17746D6F-AECC-4E67-9CD1-72B73974CA24}" type="presParOf" srcId="{B6E96229-7955-4228-BBD6-22C0039152CB}" destId="{1FC0CB78-5A1A-4E13-BD8A-3255C698925B}" srcOrd="1" destOrd="0" presId="urn:microsoft.com/office/officeart/2017/3/layout/HorizontalPathTimeline"/>
    <dgm:cxn modelId="{42F3FDB7-BE44-4270-B137-5BEE643AA3E7}" type="presParOf" srcId="{1FC0CB78-5A1A-4E13-BD8A-3255C698925B}" destId="{C7424688-A878-4D1A-A719-D9203F995C8C}" srcOrd="0" destOrd="0" presId="urn:microsoft.com/office/officeart/2017/3/layout/HorizontalPathTimeline"/>
    <dgm:cxn modelId="{1E2C77D0-1D03-47B0-A8CF-17AE96C0477F}" type="presParOf" srcId="{1FC0CB78-5A1A-4E13-BD8A-3255C698925B}" destId="{4198AFA5-B5A0-4476-B342-3B09A4772A54}" srcOrd="1" destOrd="0" presId="urn:microsoft.com/office/officeart/2017/3/layout/HorizontalPathTimeline"/>
    <dgm:cxn modelId="{A213F838-706D-46DB-9073-A59039D69C9F}" type="presParOf" srcId="{B6E96229-7955-4228-BBD6-22C0039152CB}" destId="{68B7C0EE-FA82-4A5C-851B-677AA284F68D}" srcOrd="2" destOrd="0" presId="urn:microsoft.com/office/officeart/2017/3/layout/HorizontalPathTimeline"/>
    <dgm:cxn modelId="{4C6226D5-9585-4C28-AE6B-03F70130A0A3}" type="presParOf" srcId="{B6E96229-7955-4228-BBD6-22C0039152CB}" destId="{28466F87-4A31-481C-9A24-8505B8495D36}" srcOrd="3" destOrd="0" presId="urn:microsoft.com/office/officeart/2017/3/layout/HorizontalPathTimeline"/>
    <dgm:cxn modelId="{90C3A234-C563-482D-BB95-EB99DE91CDA0}" type="presParOf" srcId="{B6E96229-7955-4228-BBD6-22C0039152CB}" destId="{45AA1CC3-AFEB-4A52-96C1-EF0730D2420B}" srcOrd="4" destOrd="0" presId="urn:microsoft.com/office/officeart/2017/3/layout/HorizontalPath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E6C062-2AE7-4B27-A321-8CF219A9E3A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D79A36A-AFB0-4AA4-A619-BE6C0E21E174}">
      <dgm:prSet phldr="0"/>
      <dgm:spPr/>
      <dgm:t>
        <a:bodyPr/>
        <a:lstStyle/>
        <a:p>
          <a:pPr algn="l"/>
          <a:r>
            <a:rPr lang="en-US" dirty="0">
              <a:solidFill>
                <a:srgbClr val="444444"/>
              </a:solidFill>
              <a:latin typeface="Calibri"/>
              <a:ea typeface="Calibri"/>
              <a:cs typeface="Calibri"/>
            </a:rPr>
            <a:t>Interpretable results with coefficients indicating feature impact.</a:t>
          </a:r>
        </a:p>
      </dgm:t>
    </dgm:pt>
    <dgm:pt modelId="{48206086-E786-4196-93C8-6AD269E89BFB}" type="parTrans" cxnId="{5F3C1F70-672D-4F16-83F4-FAD247465A7B}">
      <dgm:prSet/>
      <dgm:spPr/>
    </dgm:pt>
    <dgm:pt modelId="{822F224E-59B0-40D9-9EBF-3AC1361D7153}" type="sibTrans" cxnId="{5F3C1F70-672D-4F16-83F4-FAD247465A7B}">
      <dgm:prSet/>
      <dgm:spPr/>
    </dgm:pt>
    <dgm:pt modelId="{42BDF712-7D5A-4EEC-A3C5-50D2E9E04FD0}">
      <dgm:prSet phldr="0"/>
      <dgm:spPr/>
      <dgm:t>
        <a:bodyPr/>
        <a:lstStyle/>
        <a:p>
          <a:pPr algn="l"/>
          <a:r>
            <a:rPr lang="en-US" dirty="0">
              <a:solidFill>
                <a:srgbClr val="444444"/>
              </a:solidFill>
              <a:latin typeface="Calibri"/>
              <a:ea typeface="Calibri"/>
              <a:cs typeface="Calibri"/>
            </a:rPr>
            <a:t>Effective for binary classification problems.</a:t>
          </a:r>
        </a:p>
      </dgm:t>
    </dgm:pt>
    <dgm:pt modelId="{FBE541D3-7F3D-4805-BB26-579E07C84162}" type="parTrans" cxnId="{719273FD-AA2C-4E1F-8F10-16DE173AFBC3}">
      <dgm:prSet/>
      <dgm:spPr/>
    </dgm:pt>
    <dgm:pt modelId="{B6EA38BB-2261-48D6-BD2A-7D744F92752C}" type="sibTrans" cxnId="{719273FD-AA2C-4E1F-8F10-16DE173AFBC3}">
      <dgm:prSet/>
      <dgm:spPr/>
    </dgm:pt>
    <dgm:pt modelId="{7452E949-E01F-4645-8DBE-B5B05747C6A5}">
      <dgm:prSet phldr="0"/>
      <dgm:spPr/>
      <dgm:t>
        <a:bodyPr/>
        <a:lstStyle/>
        <a:p>
          <a:pPr algn="l"/>
          <a:r>
            <a:rPr lang="en-US" b="1" dirty="0">
              <a:solidFill>
                <a:srgbClr val="444444"/>
              </a:solidFill>
              <a:latin typeface="Calibri"/>
              <a:ea typeface="Calibri"/>
              <a:cs typeface="Calibri"/>
            </a:rPr>
            <a:t>Disadvantages</a:t>
          </a:r>
          <a:r>
            <a:rPr lang="en-US" dirty="0">
              <a:solidFill>
                <a:srgbClr val="444444"/>
              </a:solidFill>
              <a:latin typeface="Calibri"/>
              <a:ea typeface="Calibri"/>
              <a:cs typeface="Calibri"/>
            </a:rPr>
            <a:t>:</a:t>
          </a:r>
        </a:p>
      </dgm:t>
    </dgm:pt>
    <dgm:pt modelId="{7A137FD7-556C-4708-9D74-94472A140AA3}" type="parTrans" cxnId="{5666AAB0-180A-4E50-A351-2B2C5905F602}">
      <dgm:prSet/>
      <dgm:spPr/>
    </dgm:pt>
    <dgm:pt modelId="{6824EF8A-A557-432D-84B8-C93F62A222CE}" type="sibTrans" cxnId="{5666AAB0-180A-4E50-A351-2B2C5905F602}">
      <dgm:prSet/>
      <dgm:spPr/>
    </dgm:pt>
    <dgm:pt modelId="{F0CFED2C-2786-482B-B839-00C9636C7EB7}">
      <dgm:prSet phldr="0"/>
      <dgm:spPr/>
      <dgm:t>
        <a:bodyPr/>
        <a:lstStyle/>
        <a:p>
          <a:pPr algn="l"/>
          <a:r>
            <a:rPr lang="en-US" dirty="0">
              <a:solidFill>
                <a:srgbClr val="444444"/>
              </a:solidFill>
              <a:latin typeface="Calibri"/>
              <a:ea typeface="Calibri"/>
              <a:cs typeface="Calibri"/>
            </a:rPr>
            <a:t>Assumes a linear relationship between features and the target variable.</a:t>
          </a:r>
        </a:p>
      </dgm:t>
    </dgm:pt>
    <dgm:pt modelId="{088A1CCA-0429-4314-A979-13354F19BE8D}" type="parTrans" cxnId="{D4CC603D-E25F-4924-BEDD-6AA60401DE2D}">
      <dgm:prSet/>
      <dgm:spPr/>
    </dgm:pt>
    <dgm:pt modelId="{01C326BD-3C04-477D-8DC9-9B02A121D93E}" type="sibTrans" cxnId="{D4CC603D-E25F-4924-BEDD-6AA60401DE2D}">
      <dgm:prSet/>
      <dgm:spPr/>
    </dgm:pt>
    <dgm:pt modelId="{9A6D8A0A-3F18-4247-A263-8B4700C7ECDA}">
      <dgm:prSet phldr="0"/>
      <dgm:spPr/>
      <dgm:t>
        <a:bodyPr/>
        <a:lstStyle/>
        <a:p>
          <a:pPr algn="l"/>
          <a:r>
            <a:rPr lang="en-US" dirty="0">
              <a:solidFill>
                <a:srgbClr val="444444"/>
              </a:solidFill>
              <a:latin typeface="Calibri"/>
              <a:ea typeface="Calibri"/>
              <a:cs typeface="Calibri"/>
            </a:rPr>
            <a:t>Struggles with complex relationships and high-dimensional data.</a:t>
          </a:r>
        </a:p>
      </dgm:t>
    </dgm:pt>
    <dgm:pt modelId="{E4812BBD-D1A6-49BF-833E-3F7185753E15}" type="parTrans" cxnId="{7CAD15DA-FC4B-40AC-9D2F-FC9BA11E26E1}">
      <dgm:prSet/>
      <dgm:spPr/>
    </dgm:pt>
    <dgm:pt modelId="{84E56EB4-B0F6-4AE0-87F7-E22586EB033E}" type="sibTrans" cxnId="{7CAD15DA-FC4B-40AC-9D2F-FC9BA11E26E1}">
      <dgm:prSet/>
      <dgm:spPr/>
    </dgm:pt>
    <dgm:pt modelId="{5B9F5276-C4F8-4E96-9620-D45B4604BB07}">
      <dgm:prSet phldr="0"/>
      <dgm:spPr/>
      <dgm:t>
        <a:bodyPr/>
        <a:lstStyle/>
        <a:p>
          <a:pPr algn="l"/>
          <a:r>
            <a:rPr lang="en-US" b="1" dirty="0">
              <a:solidFill>
                <a:srgbClr val="444444"/>
              </a:solidFill>
              <a:latin typeface="Calibri"/>
              <a:ea typeface="Calibri"/>
              <a:cs typeface="Calibri"/>
            </a:rPr>
            <a:t>Decision Trees</a:t>
          </a:r>
        </a:p>
      </dgm:t>
    </dgm:pt>
    <dgm:pt modelId="{EB7A3379-26BB-4A34-B0C2-E493E15AAF4E}" type="parTrans" cxnId="{43F2398A-9BB3-4B23-850F-D684C3C0B2EC}">
      <dgm:prSet/>
      <dgm:spPr/>
    </dgm:pt>
    <dgm:pt modelId="{0179E8A7-64EB-4F08-BB1E-96CB210088BE}" type="sibTrans" cxnId="{43F2398A-9BB3-4B23-850F-D684C3C0B2EC}">
      <dgm:prSet/>
      <dgm:spPr/>
    </dgm:pt>
    <dgm:pt modelId="{26E4AE7C-3CA4-43E7-8473-690174CD767F}">
      <dgm:prSet phldr="0"/>
      <dgm:spPr/>
      <dgm:t>
        <a:bodyPr/>
        <a:lstStyle/>
        <a:p>
          <a:pPr algn="l"/>
          <a:r>
            <a:rPr lang="en-US" b="1" dirty="0">
              <a:solidFill>
                <a:srgbClr val="444444"/>
              </a:solidFill>
              <a:latin typeface="Calibri"/>
              <a:ea typeface="Calibri"/>
              <a:cs typeface="Calibri"/>
            </a:rPr>
            <a:t>Advantages:</a:t>
          </a:r>
        </a:p>
      </dgm:t>
    </dgm:pt>
    <dgm:pt modelId="{42FA30AF-81F9-413F-BEBB-80F4ED1964B0}" type="parTrans" cxnId="{1E76791B-4DF4-48D6-803D-98FC5ACDCEE2}">
      <dgm:prSet/>
      <dgm:spPr/>
    </dgm:pt>
    <dgm:pt modelId="{F39FEC9F-EFD4-4079-A962-CD4201921CBC}" type="sibTrans" cxnId="{1E76791B-4DF4-48D6-803D-98FC5ACDCEE2}">
      <dgm:prSet/>
      <dgm:spPr/>
    </dgm:pt>
    <dgm:pt modelId="{D36B7D2E-62F1-4749-8DF8-62EEE377E78F}">
      <dgm:prSet phldr="0"/>
      <dgm:spPr/>
      <dgm:t>
        <a:bodyPr/>
        <a:lstStyle/>
        <a:p>
          <a:pPr algn="l"/>
          <a:r>
            <a:rPr lang="en-US" dirty="0">
              <a:solidFill>
                <a:srgbClr val="444444"/>
              </a:solidFill>
              <a:latin typeface="Calibri"/>
              <a:ea typeface="Calibri"/>
              <a:cs typeface="Calibri"/>
            </a:rPr>
            <a:t>Easy to interpret and visualize.</a:t>
          </a:r>
        </a:p>
      </dgm:t>
    </dgm:pt>
    <dgm:pt modelId="{849E845E-A9A8-4555-B1D2-E64076D07A7E}" type="parTrans" cxnId="{35E5EEB2-FD76-4AA2-80A5-0D50E2C38D1E}">
      <dgm:prSet/>
      <dgm:spPr/>
    </dgm:pt>
    <dgm:pt modelId="{C390CF91-4B7B-4F14-94EB-61D9737F898A}" type="sibTrans" cxnId="{35E5EEB2-FD76-4AA2-80A5-0D50E2C38D1E}">
      <dgm:prSet/>
      <dgm:spPr/>
    </dgm:pt>
    <dgm:pt modelId="{D488F376-F794-49D5-9EB5-B259FCF3100B}">
      <dgm:prSet phldr="0"/>
      <dgm:spPr/>
      <dgm:t>
        <a:bodyPr/>
        <a:lstStyle/>
        <a:p>
          <a:pPr algn="l"/>
          <a:r>
            <a:rPr lang="en-US" dirty="0">
              <a:solidFill>
                <a:srgbClr val="444444"/>
              </a:solidFill>
              <a:latin typeface="Calibri"/>
              <a:ea typeface="Calibri"/>
              <a:cs typeface="Calibri"/>
            </a:rPr>
            <a:t>Handles both numerical and categorical data.</a:t>
          </a:r>
        </a:p>
      </dgm:t>
    </dgm:pt>
    <dgm:pt modelId="{43DC34C9-0D3B-4CA3-AB1C-7A3080536A9F}" type="parTrans" cxnId="{2DF21D5A-2807-4D7D-BCF8-3D27B92FA117}">
      <dgm:prSet/>
      <dgm:spPr/>
    </dgm:pt>
    <dgm:pt modelId="{E483DC97-AEAF-463B-ADB5-3FB56A73C4F5}" type="sibTrans" cxnId="{2DF21D5A-2807-4D7D-BCF8-3D27B92FA117}">
      <dgm:prSet/>
      <dgm:spPr/>
    </dgm:pt>
    <dgm:pt modelId="{FE53A6D9-C41E-434F-AD67-BFE980C3987F}">
      <dgm:prSet phldr="0"/>
      <dgm:spPr/>
      <dgm:t>
        <a:bodyPr/>
        <a:lstStyle/>
        <a:p>
          <a:pPr algn="l"/>
          <a:r>
            <a:rPr lang="en-US" dirty="0">
              <a:solidFill>
                <a:srgbClr val="444444"/>
              </a:solidFill>
              <a:latin typeface="Calibri"/>
              <a:ea typeface="Calibri"/>
              <a:cs typeface="Calibri"/>
            </a:rPr>
            <a:t>Requires little data preprocessing.</a:t>
          </a:r>
        </a:p>
      </dgm:t>
    </dgm:pt>
    <dgm:pt modelId="{0DABB463-54DB-4F7C-A2D8-23ECFE7B130B}" type="parTrans" cxnId="{94C73693-40D6-41EB-A31E-8A17D22F0F11}">
      <dgm:prSet/>
      <dgm:spPr/>
    </dgm:pt>
    <dgm:pt modelId="{B42E4312-524D-4F0E-95F9-1C832A67DC7C}" type="sibTrans" cxnId="{94C73693-40D6-41EB-A31E-8A17D22F0F11}">
      <dgm:prSet/>
      <dgm:spPr/>
    </dgm:pt>
    <dgm:pt modelId="{7834A7B2-39FE-43E8-95B3-C8AA4A743417}">
      <dgm:prSet phldr="0"/>
      <dgm:spPr/>
      <dgm:t>
        <a:bodyPr/>
        <a:lstStyle/>
        <a:p>
          <a:pPr algn="l"/>
          <a:r>
            <a:rPr lang="en-US" b="1" dirty="0">
              <a:solidFill>
                <a:srgbClr val="444444"/>
              </a:solidFill>
              <a:latin typeface="Calibri"/>
              <a:ea typeface="Calibri"/>
              <a:cs typeface="Calibri"/>
            </a:rPr>
            <a:t>Disadvantages</a:t>
          </a:r>
          <a:r>
            <a:rPr lang="en-US" dirty="0">
              <a:solidFill>
                <a:srgbClr val="444444"/>
              </a:solidFill>
              <a:latin typeface="Calibri"/>
              <a:ea typeface="Calibri"/>
              <a:cs typeface="Calibri"/>
            </a:rPr>
            <a:t>:</a:t>
          </a:r>
        </a:p>
      </dgm:t>
    </dgm:pt>
    <dgm:pt modelId="{BE1CD917-9260-4D99-97F7-B53AD9DFBF65}" type="parTrans" cxnId="{0A7E29BB-FAC6-401C-AFAC-2AE133F730BB}">
      <dgm:prSet/>
      <dgm:spPr/>
    </dgm:pt>
    <dgm:pt modelId="{EB29986A-3680-4921-8F98-D22630DA8779}" type="sibTrans" cxnId="{0A7E29BB-FAC6-401C-AFAC-2AE133F730BB}">
      <dgm:prSet/>
      <dgm:spPr/>
    </dgm:pt>
    <dgm:pt modelId="{41A262FB-0165-4F97-AF61-B9C948154D4B}">
      <dgm:prSet phldr="0"/>
      <dgm:spPr/>
      <dgm:t>
        <a:bodyPr/>
        <a:lstStyle/>
        <a:p>
          <a:pPr algn="l"/>
          <a:r>
            <a:rPr lang="en-US" dirty="0">
              <a:solidFill>
                <a:srgbClr val="444444"/>
              </a:solidFill>
              <a:latin typeface="Calibri"/>
              <a:ea typeface="Calibri"/>
              <a:cs typeface="Calibri"/>
            </a:rPr>
            <a:t>Prone to overfitting, especially with deep trees.</a:t>
          </a:r>
        </a:p>
      </dgm:t>
    </dgm:pt>
    <dgm:pt modelId="{2634968E-9C50-49E3-8772-2A0DEDACC96D}" type="parTrans" cxnId="{38665F50-9F34-41A0-9D6C-4A2EA8C20524}">
      <dgm:prSet/>
      <dgm:spPr/>
    </dgm:pt>
    <dgm:pt modelId="{2A2F3CC5-5FE7-4499-87C8-466C9404A660}" type="sibTrans" cxnId="{38665F50-9F34-41A0-9D6C-4A2EA8C20524}">
      <dgm:prSet/>
      <dgm:spPr/>
    </dgm:pt>
    <dgm:pt modelId="{CEAD933B-73BA-4650-8B62-75669D38D3FB}">
      <dgm:prSet phldr="0"/>
      <dgm:spPr/>
      <dgm:t>
        <a:bodyPr/>
        <a:lstStyle/>
        <a:p>
          <a:pPr algn="l"/>
          <a:r>
            <a:rPr lang="en-US" dirty="0">
              <a:solidFill>
                <a:srgbClr val="444444"/>
              </a:solidFill>
              <a:latin typeface="Calibri"/>
              <a:ea typeface="Calibri"/>
              <a:cs typeface="Calibri"/>
            </a:rPr>
            <a:t>Sensitive to small changes in data, leading to different splits.</a:t>
          </a:r>
        </a:p>
      </dgm:t>
    </dgm:pt>
    <dgm:pt modelId="{74DB8640-3368-45A3-A67F-AD8232417154}" type="parTrans" cxnId="{37729541-D305-4955-9F21-DE94ED011751}">
      <dgm:prSet/>
      <dgm:spPr/>
    </dgm:pt>
    <dgm:pt modelId="{6CD6FF5E-FDF1-4B88-A1AF-357AF65808EC}" type="sibTrans" cxnId="{37729541-D305-4955-9F21-DE94ED011751}">
      <dgm:prSet/>
      <dgm:spPr/>
    </dgm:pt>
    <dgm:pt modelId="{9114F23A-E554-4CB3-8B2F-3056387FCA34}">
      <dgm:prSet phldr="0"/>
      <dgm:spPr/>
      <dgm:t>
        <a:bodyPr/>
        <a:lstStyle/>
        <a:p>
          <a:pPr algn="l"/>
          <a:r>
            <a:rPr lang="en-US" b="1" dirty="0">
              <a:solidFill>
                <a:srgbClr val="444444"/>
              </a:solidFill>
              <a:latin typeface="Calibri"/>
              <a:ea typeface="Calibri"/>
              <a:cs typeface="Calibri"/>
            </a:rPr>
            <a:t>Random Forest</a:t>
          </a:r>
        </a:p>
      </dgm:t>
    </dgm:pt>
    <dgm:pt modelId="{2FC11AD5-4E46-4A42-AB67-C85D18023137}" type="parTrans" cxnId="{3E25E001-7D3D-4097-B286-F6B2B984DE14}">
      <dgm:prSet/>
      <dgm:spPr/>
    </dgm:pt>
    <dgm:pt modelId="{8222B869-367E-4063-A1BB-A5E42688070B}" type="sibTrans" cxnId="{3E25E001-7D3D-4097-B286-F6B2B984DE14}">
      <dgm:prSet/>
      <dgm:spPr/>
    </dgm:pt>
    <dgm:pt modelId="{53A97556-C0E8-4037-A713-92235FED74AD}">
      <dgm:prSet phldr="0"/>
      <dgm:spPr/>
      <dgm:t>
        <a:bodyPr/>
        <a:lstStyle/>
        <a:p>
          <a:pPr algn="l"/>
          <a:r>
            <a:rPr lang="en-US" b="1" dirty="0">
              <a:solidFill>
                <a:srgbClr val="444444"/>
              </a:solidFill>
              <a:latin typeface="Calibri"/>
              <a:ea typeface="Calibri"/>
              <a:cs typeface="Calibri"/>
            </a:rPr>
            <a:t>Advantages:</a:t>
          </a:r>
        </a:p>
      </dgm:t>
    </dgm:pt>
    <dgm:pt modelId="{7DE6C283-A4A1-4172-920A-AF695BB17DA7}" type="parTrans" cxnId="{1DF35925-5861-4B28-88EA-45A1DB88D229}">
      <dgm:prSet/>
      <dgm:spPr/>
    </dgm:pt>
    <dgm:pt modelId="{79EADB0D-8F7E-4ED0-AE70-4691BE45CCB7}" type="sibTrans" cxnId="{1DF35925-5861-4B28-88EA-45A1DB88D229}">
      <dgm:prSet/>
      <dgm:spPr/>
    </dgm:pt>
    <dgm:pt modelId="{8BC39AD6-39BF-47B6-B535-EF83B16C2D57}">
      <dgm:prSet phldr="0"/>
      <dgm:spPr/>
      <dgm:t>
        <a:bodyPr/>
        <a:lstStyle/>
        <a:p>
          <a:pPr algn="l"/>
          <a:r>
            <a:rPr lang="en-US" dirty="0">
              <a:solidFill>
                <a:srgbClr val="444444"/>
              </a:solidFill>
              <a:latin typeface="Calibri"/>
              <a:ea typeface="Calibri"/>
              <a:cs typeface="Calibri"/>
            </a:rPr>
            <a:t>Reduces overfitting by averaging multiple trees.</a:t>
          </a:r>
        </a:p>
      </dgm:t>
    </dgm:pt>
    <dgm:pt modelId="{4566154D-AD9D-44D0-B65D-6526F304BF24}" type="parTrans" cxnId="{362761E4-55F4-40B6-971A-BF05C2161892}">
      <dgm:prSet/>
      <dgm:spPr/>
    </dgm:pt>
    <dgm:pt modelId="{85507F11-7DE5-4116-BFCA-832A66132418}" type="sibTrans" cxnId="{362761E4-55F4-40B6-971A-BF05C2161892}">
      <dgm:prSet/>
      <dgm:spPr/>
    </dgm:pt>
    <dgm:pt modelId="{E78C7C16-54D5-470C-BBC8-FA09005B984D}">
      <dgm:prSet phldr="0"/>
      <dgm:spPr/>
      <dgm:t>
        <a:bodyPr/>
        <a:lstStyle/>
        <a:p>
          <a:pPr algn="l"/>
          <a:r>
            <a:rPr lang="en-US" dirty="0">
              <a:solidFill>
                <a:srgbClr val="444444"/>
              </a:solidFill>
              <a:latin typeface="Calibri"/>
              <a:ea typeface="Calibri"/>
              <a:cs typeface="Calibri"/>
            </a:rPr>
            <a:t>Handles high-dimensional data well.</a:t>
          </a:r>
        </a:p>
      </dgm:t>
    </dgm:pt>
    <dgm:pt modelId="{913CF4EA-68FF-4D74-B4A0-721179BE4685}" type="parTrans" cxnId="{2D38D085-661B-4FCE-A793-B8EE565A2536}">
      <dgm:prSet/>
      <dgm:spPr/>
    </dgm:pt>
    <dgm:pt modelId="{779DB3EF-C598-441A-B422-3D34C9FEE204}" type="sibTrans" cxnId="{2D38D085-661B-4FCE-A793-B8EE565A2536}">
      <dgm:prSet/>
      <dgm:spPr/>
    </dgm:pt>
    <dgm:pt modelId="{A833909A-9D94-455D-8055-588E06E20E31}">
      <dgm:prSet phldr="0"/>
      <dgm:spPr/>
      <dgm:t>
        <a:bodyPr/>
        <a:lstStyle/>
        <a:p>
          <a:pPr algn="l"/>
          <a:r>
            <a:rPr lang="en-US" dirty="0">
              <a:solidFill>
                <a:srgbClr val="444444"/>
              </a:solidFill>
              <a:latin typeface="Calibri"/>
              <a:ea typeface="Calibri"/>
              <a:cs typeface="Calibri"/>
            </a:rPr>
            <a:t>Provides feature importance metrics.</a:t>
          </a:r>
        </a:p>
      </dgm:t>
    </dgm:pt>
    <dgm:pt modelId="{56FC78A2-82EE-4DCE-8011-94A34F59E266}" type="parTrans" cxnId="{E1F041E1-70B1-4B66-B993-6EB48E473D77}">
      <dgm:prSet/>
      <dgm:spPr/>
    </dgm:pt>
    <dgm:pt modelId="{A2F43474-8533-4A54-9EB0-955F64FECA56}" type="sibTrans" cxnId="{E1F041E1-70B1-4B66-B993-6EB48E473D77}">
      <dgm:prSet/>
      <dgm:spPr/>
    </dgm:pt>
    <dgm:pt modelId="{C5E9B0DB-F8A9-4CD6-A813-1D57325C1E64}">
      <dgm:prSet phldr="0"/>
      <dgm:spPr/>
      <dgm:t>
        <a:bodyPr/>
        <a:lstStyle/>
        <a:p>
          <a:pPr algn="l"/>
          <a:r>
            <a:rPr lang="en-US" b="1" dirty="0">
              <a:solidFill>
                <a:srgbClr val="444444"/>
              </a:solidFill>
              <a:latin typeface="Calibri"/>
              <a:ea typeface="Calibri"/>
              <a:cs typeface="Calibri"/>
            </a:rPr>
            <a:t>Disadvantages:</a:t>
          </a:r>
        </a:p>
      </dgm:t>
    </dgm:pt>
    <dgm:pt modelId="{B46CD3C4-D167-4FED-94B3-73F79B5C830D}" type="parTrans" cxnId="{8A564E8C-A180-48C6-B3CE-01C9D1D3C842}">
      <dgm:prSet/>
      <dgm:spPr/>
    </dgm:pt>
    <dgm:pt modelId="{F2C5BBDD-9A65-47FB-8337-1A0E73D69A40}" type="sibTrans" cxnId="{8A564E8C-A180-48C6-B3CE-01C9D1D3C842}">
      <dgm:prSet/>
      <dgm:spPr/>
    </dgm:pt>
    <dgm:pt modelId="{61EBAFC4-B511-49D3-9C1F-80E876A49831}">
      <dgm:prSet phldr="0"/>
      <dgm:spPr/>
      <dgm:t>
        <a:bodyPr/>
        <a:lstStyle/>
        <a:p>
          <a:pPr algn="l"/>
          <a:r>
            <a:rPr lang="en-US" dirty="0">
              <a:solidFill>
                <a:srgbClr val="444444"/>
              </a:solidFill>
              <a:latin typeface="Calibri"/>
              <a:ea typeface="Calibri"/>
              <a:cs typeface="Calibri"/>
            </a:rPr>
            <a:t>Less interpretable compared to single decision trees.</a:t>
          </a:r>
        </a:p>
      </dgm:t>
    </dgm:pt>
    <dgm:pt modelId="{0E97FBF4-6D59-467F-9F12-FA7DFC00628A}" type="parTrans" cxnId="{694B20E1-12ED-4652-8945-ED679EE542F1}">
      <dgm:prSet/>
      <dgm:spPr/>
    </dgm:pt>
    <dgm:pt modelId="{FAE65E49-3895-40CD-BB61-416282C39B7E}" type="sibTrans" cxnId="{694B20E1-12ED-4652-8945-ED679EE542F1}">
      <dgm:prSet/>
      <dgm:spPr/>
    </dgm:pt>
    <dgm:pt modelId="{9DD163A1-0C7C-4C06-9E18-52CF0E5BBD52}">
      <dgm:prSet phldr="0"/>
      <dgm:spPr/>
      <dgm:t>
        <a:bodyPr/>
        <a:lstStyle/>
        <a:p>
          <a:pPr algn="l"/>
          <a:r>
            <a:rPr lang="en-US" dirty="0">
              <a:solidFill>
                <a:srgbClr val="444444"/>
              </a:solidFill>
              <a:latin typeface="Calibri"/>
              <a:ea typeface="Calibri"/>
              <a:cs typeface="Calibri"/>
            </a:rPr>
            <a:t>Can be computationally intensive with large datasets.</a:t>
          </a:r>
        </a:p>
      </dgm:t>
    </dgm:pt>
    <dgm:pt modelId="{D1588753-E5BD-4684-9865-2D645C7831AE}" type="parTrans" cxnId="{4BF5D8D2-4B00-4EB5-89CB-0ADE12E303F4}">
      <dgm:prSet/>
      <dgm:spPr/>
    </dgm:pt>
    <dgm:pt modelId="{E8C7D5B5-FEE5-4678-83F2-F77619416FAF}" type="sibTrans" cxnId="{4BF5D8D2-4B00-4EB5-89CB-0ADE12E303F4}">
      <dgm:prSet/>
      <dgm:spPr/>
    </dgm:pt>
    <dgm:pt modelId="{AEF05B2E-A9C3-4598-8844-5A0C8A86AB7B}">
      <dgm:prSet phldr="0"/>
      <dgm:spPr/>
      <dgm:t>
        <a:bodyPr/>
        <a:lstStyle/>
        <a:p>
          <a:pPr algn="l" rtl="0"/>
          <a:r>
            <a:rPr lang="en-US" b="1" dirty="0">
              <a:solidFill>
                <a:schemeClr val="tx1">
                  <a:lumMod val="65000"/>
                  <a:lumOff val="35000"/>
                </a:schemeClr>
              </a:solidFill>
              <a:latin typeface="Calibri"/>
              <a:ea typeface="Calibri"/>
              <a:cs typeface="Calibri"/>
            </a:rPr>
            <a:t>Logistic Regression</a:t>
          </a:r>
          <a:endParaRPr lang="en-US" b="0" dirty="0">
            <a:solidFill>
              <a:schemeClr val="tx1">
                <a:lumMod val="65000"/>
                <a:lumOff val="35000"/>
              </a:schemeClr>
            </a:solidFill>
            <a:latin typeface="Arial"/>
            <a:ea typeface="Calibri"/>
            <a:cs typeface="Arial"/>
          </a:endParaRPr>
        </a:p>
      </dgm:t>
    </dgm:pt>
    <dgm:pt modelId="{0E6A3D3C-3399-4D43-9057-87ABAD9D9DF3}" type="parTrans" cxnId="{9AD2E26A-7358-498B-B9D8-72289EDD2F43}">
      <dgm:prSet/>
      <dgm:spPr/>
    </dgm:pt>
    <dgm:pt modelId="{AF337008-6629-43F9-A361-223E35D82A4F}" type="sibTrans" cxnId="{9AD2E26A-7358-498B-B9D8-72289EDD2F43}">
      <dgm:prSet/>
      <dgm:spPr/>
    </dgm:pt>
    <dgm:pt modelId="{5D6CB3D4-A303-43B3-AA4B-62AD7A9EC412}">
      <dgm:prSet phldr="0"/>
      <dgm:spPr/>
      <dgm:t>
        <a:bodyPr/>
        <a:lstStyle/>
        <a:p>
          <a:pPr algn="l"/>
          <a:r>
            <a:rPr lang="en-US" b="0" dirty="0">
              <a:solidFill>
                <a:srgbClr val="000000"/>
              </a:solidFill>
              <a:latin typeface="Calibri"/>
              <a:ea typeface="Calibri"/>
              <a:cs typeface="Calibri"/>
            </a:rPr>
            <a:t>Advantages:</a:t>
          </a:r>
          <a:endParaRPr lang="en-US" b="0" dirty="0">
            <a:latin typeface="Calibri"/>
            <a:ea typeface="Calibri"/>
            <a:cs typeface="Calibri"/>
          </a:endParaRPr>
        </a:p>
      </dgm:t>
    </dgm:pt>
    <dgm:pt modelId="{78EA3F98-1094-4688-8A5B-5038F64F602F}" type="parTrans" cxnId="{4336741B-BBF7-4EF4-9541-11659599558F}">
      <dgm:prSet/>
      <dgm:spPr/>
    </dgm:pt>
    <dgm:pt modelId="{B4F75332-F70D-4A42-9174-4D4D7C6C268B}" type="sibTrans" cxnId="{4336741B-BBF7-4EF4-9541-11659599558F}">
      <dgm:prSet/>
      <dgm:spPr/>
    </dgm:pt>
    <dgm:pt modelId="{D6CC2282-C78C-401B-A58A-C98807D90C69}">
      <dgm:prSet phldr="0"/>
      <dgm:spPr/>
      <dgm:t>
        <a:bodyPr/>
        <a:lstStyle/>
        <a:p>
          <a:pPr algn="l" rtl="0"/>
          <a:r>
            <a:rPr lang="en-US" dirty="0">
              <a:solidFill>
                <a:srgbClr val="000000"/>
              </a:solidFill>
              <a:latin typeface="Calibri"/>
              <a:ea typeface="Calibri"/>
              <a:cs typeface="Calibri"/>
            </a:rPr>
            <a:t>Simple and easy to implement.</a:t>
          </a:r>
          <a:endParaRPr lang="en-US" dirty="0">
            <a:latin typeface="Calibri"/>
            <a:ea typeface="Calibri"/>
            <a:cs typeface="Calibri"/>
          </a:endParaRPr>
        </a:p>
      </dgm:t>
    </dgm:pt>
    <dgm:pt modelId="{F3CD6B75-2763-4776-8B86-7671141AB258}" type="parTrans" cxnId="{A5C3D6BC-0BE1-4972-A29F-EA99F9F5422C}">
      <dgm:prSet/>
      <dgm:spPr/>
    </dgm:pt>
    <dgm:pt modelId="{A29E4C4C-9484-458E-A5F1-B74DE75A39A6}" type="sibTrans" cxnId="{A5C3D6BC-0BE1-4972-A29F-EA99F9F5422C}">
      <dgm:prSet/>
      <dgm:spPr/>
    </dgm:pt>
    <dgm:pt modelId="{AABE4CBE-FE0B-4037-A03F-C7325F3EB74F}" type="pres">
      <dgm:prSet presAssocID="{C8E6C062-2AE7-4B27-A321-8CF219A9E3AF}" presName="Name0" presStyleCnt="0">
        <dgm:presLayoutVars>
          <dgm:dir/>
          <dgm:animLvl val="lvl"/>
          <dgm:resizeHandles val="exact"/>
        </dgm:presLayoutVars>
      </dgm:prSet>
      <dgm:spPr/>
    </dgm:pt>
    <dgm:pt modelId="{9C191639-31FC-4729-BC78-AF86DD867FFB}" type="pres">
      <dgm:prSet presAssocID="{AEF05B2E-A9C3-4598-8844-5A0C8A86AB7B}" presName="composite" presStyleCnt="0"/>
      <dgm:spPr/>
    </dgm:pt>
    <dgm:pt modelId="{3E84EB19-6608-42BB-BB2E-AC4486058CE9}" type="pres">
      <dgm:prSet presAssocID="{AEF05B2E-A9C3-4598-8844-5A0C8A86AB7B}" presName="parTx" presStyleLbl="alignNode1" presStyleIdx="0" presStyleCnt="3">
        <dgm:presLayoutVars>
          <dgm:chMax val="0"/>
          <dgm:chPref val="0"/>
          <dgm:bulletEnabled val="1"/>
        </dgm:presLayoutVars>
      </dgm:prSet>
      <dgm:spPr/>
    </dgm:pt>
    <dgm:pt modelId="{03E7F895-13ED-4B21-A86E-87B37AC24EF5}" type="pres">
      <dgm:prSet presAssocID="{AEF05B2E-A9C3-4598-8844-5A0C8A86AB7B}" presName="desTx" presStyleLbl="alignAccFollowNode1" presStyleIdx="0" presStyleCnt="3">
        <dgm:presLayoutVars>
          <dgm:bulletEnabled val="1"/>
        </dgm:presLayoutVars>
      </dgm:prSet>
      <dgm:spPr/>
    </dgm:pt>
    <dgm:pt modelId="{A765C640-418E-49D1-932D-ECE1DF06709E}" type="pres">
      <dgm:prSet presAssocID="{AF337008-6629-43F9-A361-223E35D82A4F}" presName="space" presStyleCnt="0"/>
      <dgm:spPr/>
    </dgm:pt>
    <dgm:pt modelId="{6EFEADC8-A0E5-4D42-BC57-6D6A784973AA}" type="pres">
      <dgm:prSet presAssocID="{5B9F5276-C4F8-4E96-9620-D45B4604BB07}" presName="composite" presStyleCnt="0"/>
      <dgm:spPr/>
    </dgm:pt>
    <dgm:pt modelId="{A177D934-8B07-48E2-9002-0A614BB01945}" type="pres">
      <dgm:prSet presAssocID="{5B9F5276-C4F8-4E96-9620-D45B4604BB07}" presName="parTx" presStyleLbl="alignNode1" presStyleIdx="1" presStyleCnt="3">
        <dgm:presLayoutVars>
          <dgm:chMax val="0"/>
          <dgm:chPref val="0"/>
          <dgm:bulletEnabled val="1"/>
        </dgm:presLayoutVars>
      </dgm:prSet>
      <dgm:spPr/>
    </dgm:pt>
    <dgm:pt modelId="{9BC17685-2089-4A54-9C4C-D9CC8C27F79F}" type="pres">
      <dgm:prSet presAssocID="{5B9F5276-C4F8-4E96-9620-D45B4604BB07}" presName="desTx" presStyleLbl="alignAccFollowNode1" presStyleIdx="1" presStyleCnt="3">
        <dgm:presLayoutVars>
          <dgm:bulletEnabled val="1"/>
        </dgm:presLayoutVars>
      </dgm:prSet>
      <dgm:spPr/>
    </dgm:pt>
    <dgm:pt modelId="{01F7F5DE-C181-475A-B4C9-EE9C664DB011}" type="pres">
      <dgm:prSet presAssocID="{0179E8A7-64EB-4F08-BB1E-96CB210088BE}" presName="space" presStyleCnt="0"/>
      <dgm:spPr/>
    </dgm:pt>
    <dgm:pt modelId="{5F6D4C4A-5B7F-4C5B-8396-FC24BFD5E033}" type="pres">
      <dgm:prSet presAssocID="{9114F23A-E554-4CB3-8B2F-3056387FCA34}" presName="composite" presStyleCnt="0"/>
      <dgm:spPr/>
    </dgm:pt>
    <dgm:pt modelId="{258C5BEA-3BF3-4B12-92FA-565913451B34}" type="pres">
      <dgm:prSet presAssocID="{9114F23A-E554-4CB3-8B2F-3056387FCA34}" presName="parTx" presStyleLbl="alignNode1" presStyleIdx="2" presStyleCnt="3">
        <dgm:presLayoutVars>
          <dgm:chMax val="0"/>
          <dgm:chPref val="0"/>
          <dgm:bulletEnabled val="1"/>
        </dgm:presLayoutVars>
      </dgm:prSet>
      <dgm:spPr/>
    </dgm:pt>
    <dgm:pt modelId="{94FE16C3-C25D-499C-98AD-532F87A3BC6E}" type="pres">
      <dgm:prSet presAssocID="{9114F23A-E554-4CB3-8B2F-3056387FCA34}" presName="desTx" presStyleLbl="alignAccFollowNode1" presStyleIdx="2" presStyleCnt="3">
        <dgm:presLayoutVars>
          <dgm:bulletEnabled val="1"/>
        </dgm:presLayoutVars>
      </dgm:prSet>
      <dgm:spPr/>
    </dgm:pt>
  </dgm:ptLst>
  <dgm:cxnLst>
    <dgm:cxn modelId="{3E25E001-7D3D-4097-B286-F6B2B984DE14}" srcId="{C8E6C062-2AE7-4B27-A321-8CF219A9E3AF}" destId="{9114F23A-E554-4CB3-8B2F-3056387FCA34}" srcOrd="2" destOrd="0" parTransId="{2FC11AD5-4E46-4A42-AB67-C85D18023137}" sibTransId="{8222B869-367E-4063-A1BB-A5E42688070B}"/>
    <dgm:cxn modelId="{F0026203-DFA6-4340-B180-AAE2FD43BD00}" type="presOf" srcId="{7452E949-E01F-4645-8DBE-B5B05747C6A5}" destId="{03E7F895-13ED-4B21-A86E-87B37AC24EF5}" srcOrd="0" destOrd="4" presId="urn:microsoft.com/office/officeart/2005/8/layout/hList1"/>
    <dgm:cxn modelId="{408A7115-975C-4C9A-8CF6-6724EF3B6B9E}" type="presOf" srcId="{CEAD933B-73BA-4650-8B62-75669D38D3FB}" destId="{9BC17685-2089-4A54-9C4C-D9CC8C27F79F}" srcOrd="0" destOrd="6" presId="urn:microsoft.com/office/officeart/2005/8/layout/hList1"/>
    <dgm:cxn modelId="{052B4018-7BCD-4C0A-8E56-BCA102A0EC9F}" type="presOf" srcId="{53A97556-C0E8-4037-A713-92235FED74AD}" destId="{94FE16C3-C25D-499C-98AD-532F87A3BC6E}" srcOrd="0" destOrd="0" presId="urn:microsoft.com/office/officeart/2005/8/layout/hList1"/>
    <dgm:cxn modelId="{4336741B-BBF7-4EF4-9541-11659599558F}" srcId="{AEF05B2E-A9C3-4598-8844-5A0C8A86AB7B}" destId="{5D6CB3D4-A303-43B3-AA4B-62AD7A9EC412}" srcOrd="0" destOrd="0" parTransId="{78EA3F98-1094-4688-8A5B-5038F64F602F}" sibTransId="{B4F75332-F70D-4A42-9174-4D4D7C6C268B}"/>
    <dgm:cxn modelId="{1E76791B-4DF4-48D6-803D-98FC5ACDCEE2}" srcId="{5B9F5276-C4F8-4E96-9620-D45B4604BB07}" destId="{26E4AE7C-3CA4-43E7-8473-690174CD767F}" srcOrd="0" destOrd="0" parTransId="{42FA30AF-81F9-413F-BEBB-80F4ED1964B0}" sibTransId="{F39FEC9F-EFD4-4079-A962-CD4201921CBC}"/>
    <dgm:cxn modelId="{C16CED1C-8120-460E-93D7-2B0E4856C9B3}" type="presOf" srcId="{C5E9B0DB-F8A9-4CD6-A813-1D57325C1E64}" destId="{94FE16C3-C25D-499C-98AD-532F87A3BC6E}" srcOrd="0" destOrd="4" presId="urn:microsoft.com/office/officeart/2005/8/layout/hList1"/>
    <dgm:cxn modelId="{AB001F21-8DD0-4AD3-8515-FB6C1D9AA589}" type="presOf" srcId="{61EBAFC4-B511-49D3-9C1F-80E876A49831}" destId="{94FE16C3-C25D-499C-98AD-532F87A3BC6E}" srcOrd="0" destOrd="5" presId="urn:microsoft.com/office/officeart/2005/8/layout/hList1"/>
    <dgm:cxn modelId="{1DF35925-5861-4B28-88EA-45A1DB88D229}" srcId="{9114F23A-E554-4CB3-8B2F-3056387FCA34}" destId="{53A97556-C0E8-4037-A713-92235FED74AD}" srcOrd="0" destOrd="0" parTransId="{7DE6C283-A4A1-4172-920A-AF695BB17DA7}" sibTransId="{79EADB0D-8F7E-4ED0-AE70-4691BE45CCB7}"/>
    <dgm:cxn modelId="{D9A4CC2D-0DD6-48FD-ACA8-85EBDE3B2F93}" type="presOf" srcId="{42BDF712-7D5A-4EEC-A3C5-50D2E9E04FD0}" destId="{03E7F895-13ED-4B21-A86E-87B37AC24EF5}" srcOrd="0" destOrd="3" presId="urn:microsoft.com/office/officeart/2005/8/layout/hList1"/>
    <dgm:cxn modelId="{BA47FE2D-2C2E-445D-B21A-B257176ADA83}" type="presOf" srcId="{E78C7C16-54D5-470C-BBC8-FA09005B984D}" destId="{94FE16C3-C25D-499C-98AD-532F87A3BC6E}" srcOrd="0" destOrd="2" presId="urn:microsoft.com/office/officeart/2005/8/layout/hList1"/>
    <dgm:cxn modelId="{EB3C5D3A-EBB9-45BF-A1CB-20143F85E70C}" type="presOf" srcId="{41A262FB-0165-4F97-AF61-B9C948154D4B}" destId="{9BC17685-2089-4A54-9C4C-D9CC8C27F79F}" srcOrd="0" destOrd="5" presId="urn:microsoft.com/office/officeart/2005/8/layout/hList1"/>
    <dgm:cxn modelId="{D4CC603D-E25F-4924-BEDD-6AA60401DE2D}" srcId="{AEF05B2E-A9C3-4598-8844-5A0C8A86AB7B}" destId="{F0CFED2C-2786-482B-B839-00C9636C7EB7}" srcOrd="5" destOrd="0" parTransId="{088A1CCA-0429-4314-A979-13354F19BE8D}" sibTransId="{01C326BD-3C04-477D-8DC9-9B02A121D93E}"/>
    <dgm:cxn modelId="{0113723F-75E8-4B40-8C68-4DEED06BC0BC}" type="presOf" srcId="{5D6CB3D4-A303-43B3-AA4B-62AD7A9EC412}" destId="{03E7F895-13ED-4B21-A86E-87B37AC24EF5}" srcOrd="0" destOrd="0" presId="urn:microsoft.com/office/officeart/2005/8/layout/hList1"/>
    <dgm:cxn modelId="{6389A15C-50DB-4816-A3BA-FFFA33E9CBE1}" type="presOf" srcId="{A833909A-9D94-455D-8055-588E06E20E31}" destId="{94FE16C3-C25D-499C-98AD-532F87A3BC6E}" srcOrd="0" destOrd="3" presId="urn:microsoft.com/office/officeart/2005/8/layout/hList1"/>
    <dgm:cxn modelId="{37729541-D305-4955-9F21-DE94ED011751}" srcId="{7834A7B2-39FE-43E8-95B3-C8AA4A743417}" destId="{CEAD933B-73BA-4650-8B62-75669D38D3FB}" srcOrd="1" destOrd="0" parTransId="{74DB8640-3368-45A3-A67F-AD8232417154}" sibTransId="{6CD6FF5E-FDF1-4B88-A1AF-357AF65808EC}"/>
    <dgm:cxn modelId="{8D9F8163-5C94-4C1C-9C65-59EF1AF0AF6B}" type="presOf" srcId="{26E4AE7C-3CA4-43E7-8473-690174CD767F}" destId="{9BC17685-2089-4A54-9C4C-D9CC8C27F79F}" srcOrd="0" destOrd="0" presId="urn:microsoft.com/office/officeart/2005/8/layout/hList1"/>
    <dgm:cxn modelId="{C4A9B844-DBA2-4405-AF1D-1EC24AFA1045}" type="presOf" srcId="{C8E6C062-2AE7-4B27-A321-8CF219A9E3AF}" destId="{AABE4CBE-FE0B-4037-A03F-C7325F3EB74F}" srcOrd="0" destOrd="0" presId="urn:microsoft.com/office/officeart/2005/8/layout/hList1"/>
    <dgm:cxn modelId="{B1835066-EB17-48F9-AD28-E26B6D7E4415}" type="presOf" srcId="{D36B7D2E-62F1-4749-8DF8-62EEE377E78F}" destId="{9BC17685-2089-4A54-9C4C-D9CC8C27F79F}" srcOrd="0" destOrd="1" presId="urn:microsoft.com/office/officeart/2005/8/layout/hList1"/>
    <dgm:cxn modelId="{9AD2E26A-7358-498B-B9D8-72289EDD2F43}" srcId="{C8E6C062-2AE7-4B27-A321-8CF219A9E3AF}" destId="{AEF05B2E-A9C3-4598-8844-5A0C8A86AB7B}" srcOrd="0" destOrd="0" parTransId="{0E6A3D3C-3399-4D43-9057-87ABAD9D9DF3}" sibTransId="{AF337008-6629-43F9-A361-223E35D82A4F}"/>
    <dgm:cxn modelId="{E8DF226E-9ECD-4CCD-AC80-F302C9B125FC}" type="presOf" srcId="{9A6D8A0A-3F18-4247-A263-8B4700C7ECDA}" destId="{03E7F895-13ED-4B21-A86E-87B37AC24EF5}" srcOrd="0" destOrd="6" presId="urn:microsoft.com/office/officeart/2005/8/layout/hList1"/>
    <dgm:cxn modelId="{3BE9AF4F-B1FE-4490-BD9D-F52C92B49908}" type="presOf" srcId="{7834A7B2-39FE-43E8-95B3-C8AA4A743417}" destId="{9BC17685-2089-4A54-9C4C-D9CC8C27F79F}" srcOrd="0" destOrd="4" presId="urn:microsoft.com/office/officeart/2005/8/layout/hList1"/>
    <dgm:cxn modelId="{5F3C1F70-672D-4F16-83F4-FAD247465A7B}" srcId="{AEF05B2E-A9C3-4598-8844-5A0C8A86AB7B}" destId="{9D79A36A-AFB0-4AA4-A619-BE6C0E21E174}" srcOrd="2" destOrd="0" parTransId="{48206086-E786-4196-93C8-6AD269E89BFB}" sibTransId="{822F224E-59B0-40D9-9EBF-3AC1361D7153}"/>
    <dgm:cxn modelId="{38665F50-9F34-41A0-9D6C-4A2EA8C20524}" srcId="{7834A7B2-39FE-43E8-95B3-C8AA4A743417}" destId="{41A262FB-0165-4F97-AF61-B9C948154D4B}" srcOrd="0" destOrd="0" parTransId="{2634968E-9C50-49E3-8772-2A0DEDACC96D}" sibTransId="{2A2F3CC5-5FE7-4499-87C8-466C9404A660}"/>
    <dgm:cxn modelId="{7D6B5156-CE78-4A8F-B3DD-8938E480B3F7}" type="presOf" srcId="{AEF05B2E-A9C3-4598-8844-5A0C8A86AB7B}" destId="{3E84EB19-6608-42BB-BB2E-AC4486058CE9}" srcOrd="0" destOrd="0" presId="urn:microsoft.com/office/officeart/2005/8/layout/hList1"/>
    <dgm:cxn modelId="{6391A257-993E-4FFF-8D4B-0F3B76A3C861}" type="presOf" srcId="{D488F376-F794-49D5-9EB5-B259FCF3100B}" destId="{9BC17685-2089-4A54-9C4C-D9CC8C27F79F}" srcOrd="0" destOrd="2" presId="urn:microsoft.com/office/officeart/2005/8/layout/hList1"/>
    <dgm:cxn modelId="{2DF21D5A-2807-4D7D-BCF8-3D27B92FA117}" srcId="{26E4AE7C-3CA4-43E7-8473-690174CD767F}" destId="{D488F376-F794-49D5-9EB5-B259FCF3100B}" srcOrd="1" destOrd="0" parTransId="{43DC34C9-0D3B-4CA3-AB1C-7A3080536A9F}" sibTransId="{E483DC97-AEAF-463B-ADB5-3FB56A73C4F5}"/>
    <dgm:cxn modelId="{17F29C7C-8C5A-4272-AC97-994014DEF142}" type="presOf" srcId="{9D79A36A-AFB0-4AA4-A619-BE6C0E21E174}" destId="{03E7F895-13ED-4B21-A86E-87B37AC24EF5}" srcOrd="0" destOrd="2" presId="urn:microsoft.com/office/officeart/2005/8/layout/hList1"/>
    <dgm:cxn modelId="{1FBF8B82-F416-4990-A6A6-AA6A3617CECB}" type="presOf" srcId="{D6CC2282-C78C-401B-A58A-C98807D90C69}" destId="{03E7F895-13ED-4B21-A86E-87B37AC24EF5}" srcOrd="0" destOrd="1" presId="urn:microsoft.com/office/officeart/2005/8/layout/hList1"/>
    <dgm:cxn modelId="{2D38D085-661B-4FCE-A793-B8EE565A2536}" srcId="{53A97556-C0E8-4037-A713-92235FED74AD}" destId="{E78C7C16-54D5-470C-BBC8-FA09005B984D}" srcOrd="1" destOrd="0" parTransId="{913CF4EA-68FF-4D74-B4A0-721179BE4685}" sibTransId="{779DB3EF-C598-441A-B422-3D34C9FEE204}"/>
    <dgm:cxn modelId="{43F2398A-9BB3-4B23-850F-D684C3C0B2EC}" srcId="{C8E6C062-2AE7-4B27-A321-8CF219A9E3AF}" destId="{5B9F5276-C4F8-4E96-9620-D45B4604BB07}" srcOrd="1" destOrd="0" parTransId="{EB7A3379-26BB-4A34-B0C2-E493E15AAF4E}" sibTransId="{0179E8A7-64EB-4F08-BB1E-96CB210088BE}"/>
    <dgm:cxn modelId="{8A564E8C-A180-48C6-B3CE-01C9D1D3C842}" srcId="{9114F23A-E554-4CB3-8B2F-3056387FCA34}" destId="{C5E9B0DB-F8A9-4CD6-A813-1D57325C1E64}" srcOrd="1" destOrd="0" parTransId="{B46CD3C4-D167-4FED-94B3-73F79B5C830D}" sibTransId="{F2C5BBDD-9A65-47FB-8337-1A0E73D69A40}"/>
    <dgm:cxn modelId="{94C73693-40D6-41EB-A31E-8A17D22F0F11}" srcId="{26E4AE7C-3CA4-43E7-8473-690174CD767F}" destId="{FE53A6D9-C41E-434F-AD67-BFE980C3987F}" srcOrd="2" destOrd="0" parTransId="{0DABB463-54DB-4F7C-A2D8-23ECFE7B130B}" sibTransId="{B42E4312-524D-4F0E-95F9-1C832A67DC7C}"/>
    <dgm:cxn modelId="{DF553096-04E8-45D9-8585-07A0F098D224}" type="presOf" srcId="{8BC39AD6-39BF-47B6-B535-EF83B16C2D57}" destId="{94FE16C3-C25D-499C-98AD-532F87A3BC6E}" srcOrd="0" destOrd="1" presId="urn:microsoft.com/office/officeart/2005/8/layout/hList1"/>
    <dgm:cxn modelId="{9922ECA3-FC5C-42C8-A56A-40025A003E28}" type="presOf" srcId="{5B9F5276-C4F8-4E96-9620-D45B4604BB07}" destId="{A177D934-8B07-48E2-9002-0A614BB01945}" srcOrd="0" destOrd="0" presId="urn:microsoft.com/office/officeart/2005/8/layout/hList1"/>
    <dgm:cxn modelId="{6BFF55B0-746E-433F-AA2A-F5CA39286B57}" type="presOf" srcId="{FE53A6D9-C41E-434F-AD67-BFE980C3987F}" destId="{9BC17685-2089-4A54-9C4C-D9CC8C27F79F}" srcOrd="0" destOrd="3" presId="urn:microsoft.com/office/officeart/2005/8/layout/hList1"/>
    <dgm:cxn modelId="{5666AAB0-180A-4E50-A351-2B2C5905F602}" srcId="{AEF05B2E-A9C3-4598-8844-5A0C8A86AB7B}" destId="{7452E949-E01F-4645-8DBE-B5B05747C6A5}" srcOrd="4" destOrd="0" parTransId="{7A137FD7-556C-4708-9D74-94472A140AA3}" sibTransId="{6824EF8A-A557-432D-84B8-C93F62A222CE}"/>
    <dgm:cxn modelId="{35E5EEB2-FD76-4AA2-80A5-0D50E2C38D1E}" srcId="{26E4AE7C-3CA4-43E7-8473-690174CD767F}" destId="{D36B7D2E-62F1-4749-8DF8-62EEE377E78F}" srcOrd="0" destOrd="0" parTransId="{849E845E-A9A8-4555-B1D2-E64076D07A7E}" sibTransId="{C390CF91-4B7B-4F14-94EB-61D9737F898A}"/>
    <dgm:cxn modelId="{81A7B0B5-AF7B-4F6D-BCF7-C8EC28292F3F}" type="presOf" srcId="{9DD163A1-0C7C-4C06-9E18-52CF0E5BBD52}" destId="{94FE16C3-C25D-499C-98AD-532F87A3BC6E}" srcOrd="0" destOrd="6" presId="urn:microsoft.com/office/officeart/2005/8/layout/hList1"/>
    <dgm:cxn modelId="{0A7E29BB-FAC6-401C-AFAC-2AE133F730BB}" srcId="{5B9F5276-C4F8-4E96-9620-D45B4604BB07}" destId="{7834A7B2-39FE-43E8-95B3-C8AA4A743417}" srcOrd="1" destOrd="0" parTransId="{BE1CD917-9260-4D99-97F7-B53AD9DFBF65}" sibTransId="{EB29986A-3680-4921-8F98-D22630DA8779}"/>
    <dgm:cxn modelId="{A5C3D6BC-0BE1-4972-A29F-EA99F9F5422C}" srcId="{AEF05B2E-A9C3-4598-8844-5A0C8A86AB7B}" destId="{D6CC2282-C78C-401B-A58A-C98807D90C69}" srcOrd="1" destOrd="0" parTransId="{F3CD6B75-2763-4776-8B86-7671141AB258}" sibTransId="{A29E4C4C-9484-458E-A5F1-B74DE75A39A6}"/>
    <dgm:cxn modelId="{6120A9CA-44D2-4810-B312-22947528855D}" type="presOf" srcId="{F0CFED2C-2786-482B-B839-00C9636C7EB7}" destId="{03E7F895-13ED-4B21-A86E-87B37AC24EF5}" srcOrd="0" destOrd="5" presId="urn:microsoft.com/office/officeart/2005/8/layout/hList1"/>
    <dgm:cxn modelId="{58BD10CE-410D-4C9A-8A9E-3FDAFC9EB543}" type="presOf" srcId="{9114F23A-E554-4CB3-8B2F-3056387FCA34}" destId="{258C5BEA-3BF3-4B12-92FA-565913451B34}" srcOrd="0" destOrd="0" presId="urn:microsoft.com/office/officeart/2005/8/layout/hList1"/>
    <dgm:cxn modelId="{4BF5D8D2-4B00-4EB5-89CB-0ADE12E303F4}" srcId="{C5E9B0DB-F8A9-4CD6-A813-1D57325C1E64}" destId="{9DD163A1-0C7C-4C06-9E18-52CF0E5BBD52}" srcOrd="1" destOrd="0" parTransId="{D1588753-E5BD-4684-9865-2D645C7831AE}" sibTransId="{E8C7D5B5-FEE5-4678-83F2-F77619416FAF}"/>
    <dgm:cxn modelId="{7CAD15DA-FC4B-40AC-9D2F-FC9BA11E26E1}" srcId="{AEF05B2E-A9C3-4598-8844-5A0C8A86AB7B}" destId="{9A6D8A0A-3F18-4247-A263-8B4700C7ECDA}" srcOrd="6" destOrd="0" parTransId="{E4812BBD-D1A6-49BF-833E-3F7185753E15}" sibTransId="{84E56EB4-B0F6-4AE0-87F7-E22586EB033E}"/>
    <dgm:cxn modelId="{694B20E1-12ED-4652-8945-ED679EE542F1}" srcId="{C5E9B0DB-F8A9-4CD6-A813-1D57325C1E64}" destId="{61EBAFC4-B511-49D3-9C1F-80E876A49831}" srcOrd="0" destOrd="0" parTransId="{0E97FBF4-6D59-467F-9F12-FA7DFC00628A}" sibTransId="{FAE65E49-3895-40CD-BB61-416282C39B7E}"/>
    <dgm:cxn modelId="{E1F041E1-70B1-4B66-B993-6EB48E473D77}" srcId="{53A97556-C0E8-4037-A713-92235FED74AD}" destId="{A833909A-9D94-455D-8055-588E06E20E31}" srcOrd="2" destOrd="0" parTransId="{56FC78A2-82EE-4DCE-8011-94A34F59E266}" sibTransId="{A2F43474-8533-4A54-9EB0-955F64FECA56}"/>
    <dgm:cxn modelId="{362761E4-55F4-40B6-971A-BF05C2161892}" srcId="{53A97556-C0E8-4037-A713-92235FED74AD}" destId="{8BC39AD6-39BF-47B6-B535-EF83B16C2D57}" srcOrd="0" destOrd="0" parTransId="{4566154D-AD9D-44D0-B65D-6526F304BF24}" sibTransId="{85507F11-7DE5-4116-BFCA-832A66132418}"/>
    <dgm:cxn modelId="{719273FD-AA2C-4E1F-8F10-16DE173AFBC3}" srcId="{AEF05B2E-A9C3-4598-8844-5A0C8A86AB7B}" destId="{42BDF712-7D5A-4EEC-A3C5-50D2E9E04FD0}" srcOrd="3" destOrd="0" parTransId="{FBE541D3-7F3D-4805-BB26-579E07C84162}" sibTransId="{B6EA38BB-2261-48D6-BD2A-7D744F92752C}"/>
    <dgm:cxn modelId="{BA349370-A077-4F7D-8053-A3D23A4D1433}" type="presParOf" srcId="{AABE4CBE-FE0B-4037-A03F-C7325F3EB74F}" destId="{9C191639-31FC-4729-BC78-AF86DD867FFB}" srcOrd="0" destOrd="0" presId="urn:microsoft.com/office/officeart/2005/8/layout/hList1"/>
    <dgm:cxn modelId="{D7F9C5C0-BA99-4538-A26C-F3819D8915E3}" type="presParOf" srcId="{9C191639-31FC-4729-BC78-AF86DD867FFB}" destId="{3E84EB19-6608-42BB-BB2E-AC4486058CE9}" srcOrd="0" destOrd="0" presId="urn:microsoft.com/office/officeart/2005/8/layout/hList1"/>
    <dgm:cxn modelId="{54168ED5-27F9-4265-8A24-1E975B361F05}" type="presParOf" srcId="{9C191639-31FC-4729-BC78-AF86DD867FFB}" destId="{03E7F895-13ED-4B21-A86E-87B37AC24EF5}" srcOrd="1" destOrd="0" presId="urn:microsoft.com/office/officeart/2005/8/layout/hList1"/>
    <dgm:cxn modelId="{EEB10220-09F3-45A7-B2E3-C5646C0A1F3E}" type="presParOf" srcId="{AABE4CBE-FE0B-4037-A03F-C7325F3EB74F}" destId="{A765C640-418E-49D1-932D-ECE1DF06709E}" srcOrd="1" destOrd="0" presId="urn:microsoft.com/office/officeart/2005/8/layout/hList1"/>
    <dgm:cxn modelId="{602B9177-B4C3-4C02-873F-ED99E6A88B9C}" type="presParOf" srcId="{AABE4CBE-FE0B-4037-A03F-C7325F3EB74F}" destId="{6EFEADC8-A0E5-4D42-BC57-6D6A784973AA}" srcOrd="2" destOrd="0" presId="urn:microsoft.com/office/officeart/2005/8/layout/hList1"/>
    <dgm:cxn modelId="{2E82F555-E785-4597-BBC6-4E62D207F9D6}" type="presParOf" srcId="{6EFEADC8-A0E5-4D42-BC57-6D6A784973AA}" destId="{A177D934-8B07-48E2-9002-0A614BB01945}" srcOrd="0" destOrd="0" presId="urn:microsoft.com/office/officeart/2005/8/layout/hList1"/>
    <dgm:cxn modelId="{9810C170-EED6-4D8B-984A-E99C4B6CCCE6}" type="presParOf" srcId="{6EFEADC8-A0E5-4D42-BC57-6D6A784973AA}" destId="{9BC17685-2089-4A54-9C4C-D9CC8C27F79F}" srcOrd="1" destOrd="0" presId="urn:microsoft.com/office/officeart/2005/8/layout/hList1"/>
    <dgm:cxn modelId="{D67E2446-A1A9-4BB8-80FF-ED1BA51F212E}" type="presParOf" srcId="{AABE4CBE-FE0B-4037-A03F-C7325F3EB74F}" destId="{01F7F5DE-C181-475A-B4C9-EE9C664DB011}" srcOrd="3" destOrd="0" presId="urn:microsoft.com/office/officeart/2005/8/layout/hList1"/>
    <dgm:cxn modelId="{A303A317-38F1-441F-AAA7-471128E7FD44}" type="presParOf" srcId="{AABE4CBE-FE0B-4037-A03F-C7325F3EB74F}" destId="{5F6D4C4A-5B7F-4C5B-8396-FC24BFD5E033}" srcOrd="4" destOrd="0" presId="urn:microsoft.com/office/officeart/2005/8/layout/hList1"/>
    <dgm:cxn modelId="{7AB20C27-F343-4856-8455-FDB79D1706A6}" type="presParOf" srcId="{5F6D4C4A-5B7F-4C5B-8396-FC24BFD5E033}" destId="{258C5BEA-3BF3-4B12-92FA-565913451B34}" srcOrd="0" destOrd="0" presId="urn:microsoft.com/office/officeart/2005/8/layout/hList1"/>
    <dgm:cxn modelId="{59D80F4D-88E6-4B68-A2BC-1C453FD73692}" type="presParOf" srcId="{5F6D4C4A-5B7F-4C5B-8396-FC24BFD5E033}" destId="{94FE16C3-C25D-499C-98AD-532F87A3BC6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43C1A79-A1E0-4E4A-85A3-01E5382D4A3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436E696-FEE3-42AE-853C-516BA1B98CD6}">
      <dgm:prSet phldr="0"/>
      <dgm:spPr/>
      <dgm:t>
        <a:bodyPr/>
        <a:lstStyle/>
        <a:p>
          <a:pPr algn="l" rtl="0"/>
          <a:r>
            <a:rPr lang="en-US" b="1">
              <a:solidFill>
                <a:srgbClr val="444444"/>
              </a:solidFill>
              <a:latin typeface="Calibri"/>
              <a:ea typeface="Calibri"/>
              <a:cs typeface="Calibri"/>
            </a:rPr>
            <a:t>Support Vector Machines (SVM)</a:t>
          </a:r>
        </a:p>
      </dgm:t>
    </dgm:pt>
    <dgm:pt modelId="{A5B08AEE-F254-4B1F-8D8A-FD3263FA62BC}" type="parTrans" cxnId="{E37801BC-5FDE-432C-AD18-B56F9319E424}">
      <dgm:prSet/>
      <dgm:spPr/>
    </dgm:pt>
    <dgm:pt modelId="{86385DAD-796B-4B2B-8F02-4B335B952458}" type="sibTrans" cxnId="{E37801BC-5FDE-432C-AD18-B56F9319E424}">
      <dgm:prSet/>
      <dgm:spPr/>
    </dgm:pt>
    <dgm:pt modelId="{170FF4EC-4EE5-42D4-AB5C-FE31142F2381}">
      <dgm:prSet phldr="0"/>
      <dgm:spPr/>
      <dgm:t>
        <a:bodyPr/>
        <a:lstStyle/>
        <a:p>
          <a:pPr algn="l"/>
          <a:r>
            <a:rPr lang="en-US" b="1">
              <a:solidFill>
                <a:srgbClr val="444444"/>
              </a:solidFill>
              <a:latin typeface="Calibri"/>
              <a:ea typeface="Calibri"/>
              <a:cs typeface="Calibri"/>
            </a:rPr>
            <a:t>Advantages</a:t>
          </a:r>
          <a:r>
            <a:rPr lang="en-US">
              <a:solidFill>
                <a:srgbClr val="444444"/>
              </a:solidFill>
              <a:latin typeface="Calibri"/>
              <a:ea typeface="Calibri"/>
              <a:cs typeface="Calibri"/>
            </a:rPr>
            <a:t>:</a:t>
          </a:r>
        </a:p>
      </dgm:t>
    </dgm:pt>
    <dgm:pt modelId="{87FEF963-72B4-4685-A014-74726E9578DB}" type="parTrans" cxnId="{B396E1CD-47E0-4BA0-926A-F85A17409A82}">
      <dgm:prSet/>
      <dgm:spPr/>
    </dgm:pt>
    <dgm:pt modelId="{C47BF5BB-BA6B-46F6-B336-F1B9D4A1270F}" type="sibTrans" cxnId="{B396E1CD-47E0-4BA0-926A-F85A17409A82}">
      <dgm:prSet/>
      <dgm:spPr/>
    </dgm:pt>
    <dgm:pt modelId="{0AD4B7BB-2DEE-4087-B1F7-9EC968B7015B}">
      <dgm:prSet phldr="0"/>
      <dgm:spPr/>
      <dgm:t>
        <a:bodyPr/>
        <a:lstStyle/>
        <a:p>
          <a:pPr algn="l"/>
          <a:r>
            <a:rPr lang="en-US">
              <a:solidFill>
                <a:srgbClr val="444444"/>
              </a:solidFill>
              <a:latin typeface="Calibri"/>
              <a:ea typeface="Calibri"/>
              <a:cs typeface="Calibri"/>
            </a:rPr>
            <a:t>Effective in high-dimensional spaces.</a:t>
          </a:r>
        </a:p>
      </dgm:t>
    </dgm:pt>
    <dgm:pt modelId="{633B506B-255D-4603-B5E0-071EE33668F4}" type="parTrans" cxnId="{25E90845-9BAD-41C4-A7A4-B70C38701C64}">
      <dgm:prSet/>
      <dgm:spPr/>
    </dgm:pt>
    <dgm:pt modelId="{03E97C90-54A9-44D6-94D0-B6FC9500E632}" type="sibTrans" cxnId="{25E90845-9BAD-41C4-A7A4-B70C38701C64}">
      <dgm:prSet/>
      <dgm:spPr/>
    </dgm:pt>
    <dgm:pt modelId="{061E1212-96EE-4273-AEFC-1431AE2C6EF5}">
      <dgm:prSet phldr="0"/>
      <dgm:spPr/>
      <dgm:t>
        <a:bodyPr/>
        <a:lstStyle/>
        <a:p>
          <a:pPr algn="l"/>
          <a:r>
            <a:rPr lang="en-US">
              <a:solidFill>
                <a:srgbClr val="444444"/>
              </a:solidFill>
              <a:latin typeface="Calibri"/>
              <a:ea typeface="Calibri"/>
              <a:cs typeface="Calibri"/>
            </a:rPr>
            <a:t>Works well for both linear and non-linear classification using kernel functions.</a:t>
          </a:r>
        </a:p>
      </dgm:t>
    </dgm:pt>
    <dgm:pt modelId="{978E3646-188B-4362-8BC9-EBE861C8C79D}" type="parTrans" cxnId="{647E290D-7909-4A12-902B-944F506CF1FE}">
      <dgm:prSet/>
      <dgm:spPr/>
    </dgm:pt>
    <dgm:pt modelId="{82548179-139F-4F3E-9B3F-113F40C944E3}" type="sibTrans" cxnId="{647E290D-7909-4A12-902B-944F506CF1FE}">
      <dgm:prSet/>
      <dgm:spPr/>
    </dgm:pt>
    <dgm:pt modelId="{E26434AC-2C9F-4B79-9287-2C467E11CA7F}">
      <dgm:prSet phldr="0"/>
      <dgm:spPr/>
      <dgm:t>
        <a:bodyPr/>
        <a:lstStyle/>
        <a:p>
          <a:pPr algn="l"/>
          <a:r>
            <a:rPr lang="en-US" b="1">
              <a:solidFill>
                <a:srgbClr val="444444"/>
              </a:solidFill>
              <a:latin typeface="Calibri"/>
              <a:ea typeface="Calibri"/>
              <a:cs typeface="Calibri"/>
            </a:rPr>
            <a:t>Disadvantages</a:t>
          </a:r>
          <a:r>
            <a:rPr lang="en-US">
              <a:solidFill>
                <a:srgbClr val="444444"/>
              </a:solidFill>
              <a:latin typeface="Calibri"/>
              <a:ea typeface="Calibri"/>
              <a:cs typeface="Calibri"/>
            </a:rPr>
            <a:t>:</a:t>
          </a:r>
        </a:p>
      </dgm:t>
    </dgm:pt>
    <dgm:pt modelId="{15FA67ED-CC5E-44B1-999B-0BFFC00B572F}" type="parTrans" cxnId="{92F09B6B-5EF2-4212-BDF9-D2CAF3736398}">
      <dgm:prSet/>
      <dgm:spPr/>
    </dgm:pt>
    <dgm:pt modelId="{C705586A-532C-4E77-92EC-C251B638781D}" type="sibTrans" cxnId="{92F09B6B-5EF2-4212-BDF9-D2CAF3736398}">
      <dgm:prSet/>
      <dgm:spPr/>
    </dgm:pt>
    <dgm:pt modelId="{8117E30D-6F95-45E9-BAC7-1F1DABB5E1F6}">
      <dgm:prSet phldr="0"/>
      <dgm:spPr/>
      <dgm:t>
        <a:bodyPr/>
        <a:lstStyle/>
        <a:p>
          <a:pPr algn="l"/>
          <a:r>
            <a:rPr lang="en-US">
              <a:solidFill>
                <a:srgbClr val="444444"/>
              </a:solidFill>
              <a:latin typeface="Calibri"/>
              <a:ea typeface="Calibri"/>
              <a:cs typeface="Calibri"/>
            </a:rPr>
            <a:t>Sensitive to the choice of kernel and regularization parameters.</a:t>
          </a:r>
        </a:p>
      </dgm:t>
    </dgm:pt>
    <dgm:pt modelId="{C0C9D41A-EEAE-4E2F-B5E9-4D28E38D6B29}" type="parTrans" cxnId="{9B23FD35-3ABF-4C7E-91A1-BE39E5975B56}">
      <dgm:prSet/>
      <dgm:spPr/>
    </dgm:pt>
    <dgm:pt modelId="{857DF024-1B84-43D8-B836-02C0E938B9D4}" type="sibTrans" cxnId="{9B23FD35-3ABF-4C7E-91A1-BE39E5975B56}">
      <dgm:prSet/>
      <dgm:spPr/>
    </dgm:pt>
    <dgm:pt modelId="{54FCE9C4-3C27-43D0-94CA-8E968EC2A1AA}">
      <dgm:prSet phldr="0"/>
      <dgm:spPr/>
      <dgm:t>
        <a:bodyPr/>
        <a:lstStyle/>
        <a:p>
          <a:pPr algn="l"/>
          <a:r>
            <a:rPr lang="en-US">
              <a:solidFill>
                <a:srgbClr val="444444"/>
              </a:solidFill>
              <a:latin typeface="Calibri"/>
              <a:ea typeface="Calibri"/>
              <a:cs typeface="Calibri"/>
            </a:rPr>
            <a:t>Computationally expensive for large datasets.</a:t>
          </a:r>
        </a:p>
      </dgm:t>
    </dgm:pt>
    <dgm:pt modelId="{A8A9DF9C-CAFF-4EEB-8725-D9AAF5BBB8C2}" type="parTrans" cxnId="{2DA4A0ED-6705-4F09-A586-1DA7E6441753}">
      <dgm:prSet/>
      <dgm:spPr/>
    </dgm:pt>
    <dgm:pt modelId="{9449CEF3-58E8-4E07-B5FF-071D1A29BC3A}" type="sibTrans" cxnId="{2DA4A0ED-6705-4F09-A586-1DA7E6441753}">
      <dgm:prSet/>
      <dgm:spPr/>
    </dgm:pt>
    <dgm:pt modelId="{83DC1CBD-2F1A-4AA6-9C45-D6F7C17B688A}">
      <dgm:prSet phldr="0"/>
      <dgm:spPr/>
      <dgm:t>
        <a:bodyPr/>
        <a:lstStyle/>
        <a:p>
          <a:pPr algn="l"/>
          <a:r>
            <a:rPr lang="en-US" b="1">
              <a:solidFill>
                <a:srgbClr val="444444"/>
              </a:solidFill>
              <a:latin typeface="Calibri"/>
              <a:ea typeface="Calibri"/>
              <a:cs typeface="Calibri"/>
            </a:rPr>
            <a:t>K-Nearest Neighbors (KNN)</a:t>
          </a:r>
        </a:p>
      </dgm:t>
    </dgm:pt>
    <dgm:pt modelId="{F2E92512-AD6D-45C6-9F8A-1B11CDB928A9}" type="parTrans" cxnId="{CDFED971-FF90-434C-9539-0D34D529F34B}">
      <dgm:prSet/>
      <dgm:spPr/>
    </dgm:pt>
    <dgm:pt modelId="{653E36FF-3D98-41FA-B9EC-9373965EDA5D}" type="sibTrans" cxnId="{CDFED971-FF90-434C-9539-0D34D529F34B}">
      <dgm:prSet/>
      <dgm:spPr/>
    </dgm:pt>
    <dgm:pt modelId="{B1C77218-6F15-413A-8772-34BEC30BA805}">
      <dgm:prSet phldr="0"/>
      <dgm:spPr/>
      <dgm:t>
        <a:bodyPr/>
        <a:lstStyle/>
        <a:p>
          <a:pPr algn="l"/>
          <a:r>
            <a:rPr lang="en-US" b="1">
              <a:solidFill>
                <a:srgbClr val="444444"/>
              </a:solidFill>
              <a:latin typeface="Calibri"/>
              <a:ea typeface="Calibri"/>
              <a:cs typeface="Calibri"/>
            </a:rPr>
            <a:t>Advantages</a:t>
          </a:r>
          <a:r>
            <a:rPr lang="en-US">
              <a:solidFill>
                <a:srgbClr val="444444"/>
              </a:solidFill>
              <a:latin typeface="Calibri"/>
              <a:ea typeface="Calibri"/>
              <a:cs typeface="Calibri"/>
            </a:rPr>
            <a:t>:</a:t>
          </a:r>
        </a:p>
      </dgm:t>
    </dgm:pt>
    <dgm:pt modelId="{B68DFF2F-C98C-42BF-90EE-8667119D287C}" type="parTrans" cxnId="{CB7663A6-B587-4E54-902F-72CCD7ADB5D6}">
      <dgm:prSet/>
      <dgm:spPr/>
    </dgm:pt>
    <dgm:pt modelId="{B908245C-832B-46E7-BA97-94A72FE868A7}" type="sibTrans" cxnId="{CB7663A6-B587-4E54-902F-72CCD7ADB5D6}">
      <dgm:prSet/>
      <dgm:spPr/>
    </dgm:pt>
    <dgm:pt modelId="{392AFF88-4021-4437-A86A-18CB0D27BCB7}">
      <dgm:prSet phldr="0"/>
      <dgm:spPr/>
      <dgm:t>
        <a:bodyPr/>
        <a:lstStyle/>
        <a:p>
          <a:pPr algn="l"/>
          <a:r>
            <a:rPr lang="en-US">
              <a:solidFill>
                <a:srgbClr val="444444"/>
              </a:solidFill>
              <a:latin typeface="Calibri"/>
              <a:ea typeface="Calibri"/>
              <a:cs typeface="Calibri"/>
            </a:rPr>
            <a:t>Simple and intuitive, easy to implement.</a:t>
          </a:r>
        </a:p>
      </dgm:t>
    </dgm:pt>
    <dgm:pt modelId="{1C0F4BFC-D4E1-401A-8049-AAAF0025A03F}" type="parTrans" cxnId="{86DF2348-3422-4221-B90F-856E537437D8}">
      <dgm:prSet/>
      <dgm:spPr/>
    </dgm:pt>
    <dgm:pt modelId="{DEF82AED-EDBA-4739-BE91-63A0027DBE70}" type="sibTrans" cxnId="{86DF2348-3422-4221-B90F-856E537437D8}">
      <dgm:prSet/>
      <dgm:spPr/>
    </dgm:pt>
    <dgm:pt modelId="{3EC9677C-6714-4688-BDE2-A0A151B2DE5C}">
      <dgm:prSet phldr="0"/>
      <dgm:spPr/>
      <dgm:t>
        <a:bodyPr/>
        <a:lstStyle/>
        <a:p>
          <a:pPr algn="l"/>
          <a:r>
            <a:rPr lang="en-US">
              <a:solidFill>
                <a:srgbClr val="444444"/>
              </a:solidFill>
              <a:latin typeface="Calibri"/>
              <a:ea typeface="Calibri"/>
              <a:cs typeface="Calibri"/>
            </a:rPr>
            <a:t>Non-parametric, making no assumptions about data distribution.</a:t>
          </a:r>
        </a:p>
      </dgm:t>
    </dgm:pt>
    <dgm:pt modelId="{DAF28050-3B26-462E-BC31-3CEB786ED926}" type="parTrans" cxnId="{658BDCBE-A0AF-4AE8-B999-EF49B96A24F8}">
      <dgm:prSet/>
      <dgm:spPr/>
    </dgm:pt>
    <dgm:pt modelId="{850C6A9E-196F-4717-8C40-7F4D3A3959C9}" type="sibTrans" cxnId="{658BDCBE-A0AF-4AE8-B999-EF49B96A24F8}">
      <dgm:prSet/>
      <dgm:spPr/>
    </dgm:pt>
    <dgm:pt modelId="{D95C542C-E887-4280-8853-ED925B694B3B}">
      <dgm:prSet phldr="0"/>
      <dgm:spPr/>
      <dgm:t>
        <a:bodyPr/>
        <a:lstStyle/>
        <a:p>
          <a:pPr algn="l"/>
          <a:r>
            <a:rPr lang="en-US" b="1">
              <a:solidFill>
                <a:srgbClr val="444444"/>
              </a:solidFill>
              <a:latin typeface="Calibri"/>
              <a:ea typeface="Calibri"/>
              <a:cs typeface="Calibri"/>
            </a:rPr>
            <a:t>Disadvantages:</a:t>
          </a:r>
        </a:p>
      </dgm:t>
    </dgm:pt>
    <dgm:pt modelId="{CEB5EB12-F73C-445F-8719-D84D771F9765}" type="parTrans" cxnId="{FDFF345F-D113-499C-BF91-248C224573DE}">
      <dgm:prSet/>
      <dgm:spPr/>
    </dgm:pt>
    <dgm:pt modelId="{1DD2C771-F84B-4A0A-818E-5D15F7738D25}" type="sibTrans" cxnId="{FDFF345F-D113-499C-BF91-248C224573DE}">
      <dgm:prSet/>
      <dgm:spPr/>
    </dgm:pt>
    <dgm:pt modelId="{1F0FAC9F-537A-4F3A-A8B7-F22AD72CF010}">
      <dgm:prSet phldr="0"/>
      <dgm:spPr/>
      <dgm:t>
        <a:bodyPr/>
        <a:lstStyle/>
        <a:p>
          <a:pPr algn="l"/>
          <a:r>
            <a:rPr lang="en-US">
              <a:solidFill>
                <a:srgbClr val="444444"/>
              </a:solidFill>
              <a:latin typeface="Calibri"/>
              <a:ea typeface="Calibri"/>
              <a:cs typeface="Calibri"/>
            </a:rPr>
            <a:t>Computationally expensive during prediction, especially with large datasets.</a:t>
          </a:r>
        </a:p>
      </dgm:t>
    </dgm:pt>
    <dgm:pt modelId="{69C9F193-94E8-4587-827A-46FB1173F1C6}" type="parTrans" cxnId="{2B976182-4E7D-4A97-A0D1-1D21347E087D}">
      <dgm:prSet/>
      <dgm:spPr/>
    </dgm:pt>
    <dgm:pt modelId="{5C27A70C-703C-494C-96E4-95D3D7660909}" type="sibTrans" cxnId="{2B976182-4E7D-4A97-A0D1-1D21347E087D}">
      <dgm:prSet/>
      <dgm:spPr/>
    </dgm:pt>
    <dgm:pt modelId="{23FEA0BB-DDBB-4A36-A664-6B038C9822DD}">
      <dgm:prSet phldr="0"/>
      <dgm:spPr/>
      <dgm:t>
        <a:bodyPr/>
        <a:lstStyle/>
        <a:p>
          <a:pPr algn="l"/>
          <a:r>
            <a:rPr lang="en-US">
              <a:solidFill>
                <a:srgbClr val="444444"/>
              </a:solidFill>
              <a:latin typeface="Calibri"/>
              <a:ea typeface="Calibri"/>
              <a:cs typeface="Calibri"/>
            </a:rPr>
            <a:t>Sensitive to irrelevant features and the scale of data.</a:t>
          </a:r>
        </a:p>
      </dgm:t>
    </dgm:pt>
    <dgm:pt modelId="{5D3E8959-E28E-4E8E-BB2E-3B13FAA89CF4}" type="parTrans" cxnId="{B79133B0-B475-4548-B15E-7C4177F2C881}">
      <dgm:prSet/>
      <dgm:spPr/>
    </dgm:pt>
    <dgm:pt modelId="{F1B7AF39-F641-4F9C-9A12-6992F279D411}" type="sibTrans" cxnId="{B79133B0-B475-4548-B15E-7C4177F2C881}">
      <dgm:prSet/>
      <dgm:spPr/>
    </dgm:pt>
    <dgm:pt modelId="{D0239376-BA0B-4B24-943D-4D8507810BB9}">
      <dgm:prSet phldr="0"/>
      <dgm:spPr/>
      <dgm:t>
        <a:bodyPr/>
        <a:lstStyle/>
        <a:p>
          <a:pPr algn="l"/>
          <a:r>
            <a:rPr lang="en-US" b="1">
              <a:solidFill>
                <a:srgbClr val="444444"/>
              </a:solidFill>
              <a:latin typeface="Calibri"/>
              <a:ea typeface="Calibri"/>
              <a:cs typeface="Calibri"/>
            </a:rPr>
            <a:t>Naive Bayes</a:t>
          </a:r>
        </a:p>
      </dgm:t>
    </dgm:pt>
    <dgm:pt modelId="{2D6EB1DC-2D08-4A08-9935-B5BC6806BD25}" type="parTrans" cxnId="{C47589B5-CE12-41A9-809B-FB5EA40308F3}">
      <dgm:prSet/>
      <dgm:spPr/>
    </dgm:pt>
    <dgm:pt modelId="{DCAEDBBA-2030-4CE0-AB48-41CB69C536E3}" type="sibTrans" cxnId="{C47589B5-CE12-41A9-809B-FB5EA40308F3}">
      <dgm:prSet/>
      <dgm:spPr/>
    </dgm:pt>
    <dgm:pt modelId="{6F9D4168-371F-45FA-B636-83CFE2842F06}">
      <dgm:prSet phldr="0"/>
      <dgm:spPr/>
      <dgm:t>
        <a:bodyPr/>
        <a:lstStyle/>
        <a:p>
          <a:pPr algn="l"/>
          <a:r>
            <a:rPr lang="en-US" b="1">
              <a:solidFill>
                <a:srgbClr val="444444"/>
              </a:solidFill>
              <a:latin typeface="Calibri"/>
              <a:ea typeface="Calibri"/>
              <a:cs typeface="Calibri"/>
            </a:rPr>
            <a:t>Advantages:</a:t>
          </a:r>
        </a:p>
      </dgm:t>
    </dgm:pt>
    <dgm:pt modelId="{2F8CE26E-11B6-4798-923F-98D1E905C491}" type="parTrans" cxnId="{F2105E3E-0118-42FD-9D4E-25FC3A191A8E}">
      <dgm:prSet/>
      <dgm:spPr/>
    </dgm:pt>
    <dgm:pt modelId="{1E01E2EB-30D7-49B9-A360-996C9FD30D13}" type="sibTrans" cxnId="{F2105E3E-0118-42FD-9D4E-25FC3A191A8E}">
      <dgm:prSet/>
      <dgm:spPr/>
    </dgm:pt>
    <dgm:pt modelId="{C9D7FA8B-95FA-4CC4-A086-34B43780A514}">
      <dgm:prSet phldr="0"/>
      <dgm:spPr/>
      <dgm:t>
        <a:bodyPr/>
        <a:lstStyle/>
        <a:p>
          <a:pPr algn="l"/>
          <a:r>
            <a:rPr lang="en-US">
              <a:solidFill>
                <a:srgbClr val="444444"/>
              </a:solidFill>
              <a:latin typeface="Calibri"/>
              <a:ea typeface="Calibri"/>
              <a:cs typeface="Calibri"/>
            </a:rPr>
            <a:t>Fast and efficient for large datasets.</a:t>
          </a:r>
        </a:p>
      </dgm:t>
    </dgm:pt>
    <dgm:pt modelId="{F5EFB1A0-DD00-4537-ACE6-BF75083F59A4}" type="parTrans" cxnId="{B2337852-F08F-4B34-BAD5-50B5AB86FA7F}">
      <dgm:prSet/>
      <dgm:spPr/>
    </dgm:pt>
    <dgm:pt modelId="{0992F0EC-66D4-484C-86B1-D74E9F995ED4}" type="sibTrans" cxnId="{B2337852-F08F-4B34-BAD5-50B5AB86FA7F}">
      <dgm:prSet/>
      <dgm:spPr/>
    </dgm:pt>
    <dgm:pt modelId="{418DCA1B-98F9-42F9-8BF8-08BC04773D75}">
      <dgm:prSet phldr="0"/>
      <dgm:spPr/>
      <dgm:t>
        <a:bodyPr/>
        <a:lstStyle/>
        <a:p>
          <a:pPr algn="l"/>
          <a:r>
            <a:rPr lang="en-US">
              <a:solidFill>
                <a:srgbClr val="444444"/>
              </a:solidFill>
              <a:latin typeface="Calibri"/>
              <a:ea typeface="Calibri"/>
              <a:cs typeface="Calibri"/>
            </a:rPr>
            <a:t>Performs well with categorical features and in text classification.</a:t>
          </a:r>
        </a:p>
      </dgm:t>
    </dgm:pt>
    <dgm:pt modelId="{B63F363B-EEDF-4E36-81A8-B3167E18993C}" type="parTrans" cxnId="{55559471-66A6-4BF8-97BF-D930B6D6DDF8}">
      <dgm:prSet/>
      <dgm:spPr/>
    </dgm:pt>
    <dgm:pt modelId="{2006E5C8-A01E-4FAB-9CCD-9481275D66CE}" type="sibTrans" cxnId="{55559471-66A6-4BF8-97BF-D930B6D6DDF8}">
      <dgm:prSet/>
      <dgm:spPr/>
    </dgm:pt>
    <dgm:pt modelId="{5E89B69B-CB7C-4679-AF68-0064DB164920}">
      <dgm:prSet phldr="0"/>
      <dgm:spPr/>
      <dgm:t>
        <a:bodyPr/>
        <a:lstStyle/>
        <a:p>
          <a:pPr algn="l"/>
          <a:r>
            <a:rPr lang="en-US" b="1">
              <a:solidFill>
                <a:srgbClr val="444444"/>
              </a:solidFill>
              <a:latin typeface="Calibri"/>
              <a:ea typeface="Calibri"/>
              <a:cs typeface="Calibri"/>
            </a:rPr>
            <a:t>Disadvantages:</a:t>
          </a:r>
        </a:p>
      </dgm:t>
    </dgm:pt>
    <dgm:pt modelId="{2AB296E8-A066-4BD3-997C-BA6882DAA655}" type="parTrans" cxnId="{6A8C3A7D-8603-4185-9F96-E19128A801B2}">
      <dgm:prSet/>
      <dgm:spPr/>
    </dgm:pt>
    <dgm:pt modelId="{A60FE1F5-9468-40BC-8BAE-6F41C495A0C4}" type="sibTrans" cxnId="{6A8C3A7D-8603-4185-9F96-E19128A801B2}">
      <dgm:prSet/>
      <dgm:spPr/>
    </dgm:pt>
    <dgm:pt modelId="{8145EB39-7A56-44B8-BBD1-4250342EB056}">
      <dgm:prSet phldr="0"/>
      <dgm:spPr/>
      <dgm:t>
        <a:bodyPr/>
        <a:lstStyle/>
        <a:p>
          <a:pPr algn="l"/>
          <a:r>
            <a:rPr lang="en-US">
              <a:solidFill>
                <a:srgbClr val="444444"/>
              </a:solidFill>
              <a:latin typeface="Calibri"/>
              <a:ea typeface="Calibri"/>
              <a:cs typeface="Calibri"/>
            </a:rPr>
            <a:t>Assumes independence among features, which may not hold in practice.</a:t>
          </a:r>
        </a:p>
      </dgm:t>
    </dgm:pt>
    <dgm:pt modelId="{24E31C0F-C36D-4A3F-96AF-86620B0F2EEB}" type="parTrans" cxnId="{308E04CB-5D12-4B1E-87DD-D9BA991B2EB0}">
      <dgm:prSet/>
      <dgm:spPr/>
    </dgm:pt>
    <dgm:pt modelId="{807CE51C-C6E9-4D6B-BABA-4B775B01CE20}" type="sibTrans" cxnId="{308E04CB-5D12-4B1E-87DD-D9BA991B2EB0}">
      <dgm:prSet/>
      <dgm:spPr/>
    </dgm:pt>
    <dgm:pt modelId="{F4149F42-473E-46A9-B4C3-1B447D8788A4}">
      <dgm:prSet phldr="0"/>
      <dgm:spPr/>
      <dgm:t>
        <a:bodyPr/>
        <a:lstStyle/>
        <a:p>
          <a:pPr algn="l"/>
          <a:r>
            <a:rPr lang="en-US">
              <a:solidFill>
                <a:srgbClr val="444444"/>
              </a:solidFill>
              <a:latin typeface="Calibri"/>
              <a:ea typeface="Calibri"/>
              <a:cs typeface="Calibri"/>
            </a:rPr>
            <a:t>Less effective with small datasets.</a:t>
          </a:r>
        </a:p>
      </dgm:t>
    </dgm:pt>
    <dgm:pt modelId="{96927D39-5C19-4CA7-97F4-25B0F2ECED36}" type="parTrans" cxnId="{AAE41A8C-8FC3-4746-8A36-F5197434D07A}">
      <dgm:prSet/>
      <dgm:spPr/>
    </dgm:pt>
    <dgm:pt modelId="{6B031DC1-10D6-4E61-B828-9B4EAD308451}" type="sibTrans" cxnId="{AAE41A8C-8FC3-4746-8A36-F5197434D07A}">
      <dgm:prSet/>
      <dgm:spPr/>
    </dgm:pt>
    <dgm:pt modelId="{36158F9C-D308-4A18-9B2E-3545A8E87A34}" type="pres">
      <dgm:prSet presAssocID="{643C1A79-A1E0-4E4A-85A3-01E5382D4A3F}" presName="Name0" presStyleCnt="0">
        <dgm:presLayoutVars>
          <dgm:dir/>
          <dgm:animLvl val="lvl"/>
          <dgm:resizeHandles val="exact"/>
        </dgm:presLayoutVars>
      </dgm:prSet>
      <dgm:spPr/>
    </dgm:pt>
    <dgm:pt modelId="{4118DA63-A56E-4DEE-9892-F5AB6A4404EF}" type="pres">
      <dgm:prSet presAssocID="{B436E696-FEE3-42AE-853C-516BA1B98CD6}" presName="composite" presStyleCnt="0"/>
      <dgm:spPr/>
    </dgm:pt>
    <dgm:pt modelId="{A4AF9FF4-C890-4D1E-B238-34061A9C2C29}" type="pres">
      <dgm:prSet presAssocID="{B436E696-FEE3-42AE-853C-516BA1B98CD6}" presName="parTx" presStyleLbl="alignNode1" presStyleIdx="0" presStyleCnt="3">
        <dgm:presLayoutVars>
          <dgm:chMax val="0"/>
          <dgm:chPref val="0"/>
          <dgm:bulletEnabled val="1"/>
        </dgm:presLayoutVars>
      </dgm:prSet>
      <dgm:spPr/>
    </dgm:pt>
    <dgm:pt modelId="{3F8A9189-F846-4E01-8D56-EA26E43E436C}" type="pres">
      <dgm:prSet presAssocID="{B436E696-FEE3-42AE-853C-516BA1B98CD6}" presName="desTx" presStyleLbl="alignAccFollowNode1" presStyleIdx="0" presStyleCnt="3">
        <dgm:presLayoutVars>
          <dgm:bulletEnabled val="1"/>
        </dgm:presLayoutVars>
      </dgm:prSet>
      <dgm:spPr/>
    </dgm:pt>
    <dgm:pt modelId="{97B4DF69-9DE0-41E5-A268-896BBBBFA8B1}" type="pres">
      <dgm:prSet presAssocID="{86385DAD-796B-4B2B-8F02-4B335B952458}" presName="space" presStyleCnt="0"/>
      <dgm:spPr/>
    </dgm:pt>
    <dgm:pt modelId="{B88929CE-D640-4214-B9B3-905F6C59D819}" type="pres">
      <dgm:prSet presAssocID="{83DC1CBD-2F1A-4AA6-9C45-D6F7C17B688A}" presName="composite" presStyleCnt="0"/>
      <dgm:spPr/>
    </dgm:pt>
    <dgm:pt modelId="{982291E9-483B-489F-84DA-2D5F425CA3D0}" type="pres">
      <dgm:prSet presAssocID="{83DC1CBD-2F1A-4AA6-9C45-D6F7C17B688A}" presName="parTx" presStyleLbl="alignNode1" presStyleIdx="1" presStyleCnt="3">
        <dgm:presLayoutVars>
          <dgm:chMax val="0"/>
          <dgm:chPref val="0"/>
          <dgm:bulletEnabled val="1"/>
        </dgm:presLayoutVars>
      </dgm:prSet>
      <dgm:spPr/>
    </dgm:pt>
    <dgm:pt modelId="{7D36B8A9-7D38-4B61-A3C6-7AE782FBB5FB}" type="pres">
      <dgm:prSet presAssocID="{83DC1CBD-2F1A-4AA6-9C45-D6F7C17B688A}" presName="desTx" presStyleLbl="alignAccFollowNode1" presStyleIdx="1" presStyleCnt="3">
        <dgm:presLayoutVars>
          <dgm:bulletEnabled val="1"/>
        </dgm:presLayoutVars>
      </dgm:prSet>
      <dgm:spPr/>
    </dgm:pt>
    <dgm:pt modelId="{26C4D037-DE66-41A8-95FF-7C78722979ED}" type="pres">
      <dgm:prSet presAssocID="{653E36FF-3D98-41FA-B9EC-9373965EDA5D}" presName="space" presStyleCnt="0"/>
      <dgm:spPr/>
    </dgm:pt>
    <dgm:pt modelId="{95D44AC9-FDE0-4EF6-9F6A-41EE28CD3669}" type="pres">
      <dgm:prSet presAssocID="{D0239376-BA0B-4B24-943D-4D8507810BB9}" presName="composite" presStyleCnt="0"/>
      <dgm:spPr/>
    </dgm:pt>
    <dgm:pt modelId="{AB4E7CE8-3B15-4557-8800-C8AFC85D1860}" type="pres">
      <dgm:prSet presAssocID="{D0239376-BA0B-4B24-943D-4D8507810BB9}" presName="parTx" presStyleLbl="alignNode1" presStyleIdx="2" presStyleCnt="3">
        <dgm:presLayoutVars>
          <dgm:chMax val="0"/>
          <dgm:chPref val="0"/>
          <dgm:bulletEnabled val="1"/>
        </dgm:presLayoutVars>
      </dgm:prSet>
      <dgm:spPr/>
    </dgm:pt>
    <dgm:pt modelId="{0748807D-1B22-42FA-B4E3-B3F2C695047E}" type="pres">
      <dgm:prSet presAssocID="{D0239376-BA0B-4B24-943D-4D8507810BB9}" presName="desTx" presStyleLbl="alignAccFollowNode1" presStyleIdx="2" presStyleCnt="3">
        <dgm:presLayoutVars>
          <dgm:bulletEnabled val="1"/>
        </dgm:presLayoutVars>
      </dgm:prSet>
      <dgm:spPr/>
    </dgm:pt>
  </dgm:ptLst>
  <dgm:cxnLst>
    <dgm:cxn modelId="{8F54BE00-879C-4BB2-BF87-76621EE33F0E}" type="presOf" srcId="{B1C77218-6F15-413A-8772-34BEC30BA805}" destId="{7D36B8A9-7D38-4B61-A3C6-7AE782FBB5FB}" srcOrd="0" destOrd="0" presId="urn:microsoft.com/office/officeart/2005/8/layout/hList1"/>
    <dgm:cxn modelId="{2902AE05-6736-49F8-9A59-1E4311BD8C9A}" type="presOf" srcId="{F4149F42-473E-46A9-B4C3-1B447D8788A4}" destId="{0748807D-1B22-42FA-B4E3-B3F2C695047E}" srcOrd="0" destOrd="5" presId="urn:microsoft.com/office/officeart/2005/8/layout/hList1"/>
    <dgm:cxn modelId="{2FEDB708-7287-4AEE-AE9D-6679FA3B1C5E}" type="presOf" srcId="{83DC1CBD-2F1A-4AA6-9C45-D6F7C17B688A}" destId="{982291E9-483B-489F-84DA-2D5F425CA3D0}" srcOrd="0" destOrd="0" presId="urn:microsoft.com/office/officeart/2005/8/layout/hList1"/>
    <dgm:cxn modelId="{CAA8720A-3935-48BB-95E7-0D7F19125D92}" type="presOf" srcId="{643C1A79-A1E0-4E4A-85A3-01E5382D4A3F}" destId="{36158F9C-D308-4A18-9B2E-3545A8E87A34}" srcOrd="0" destOrd="0" presId="urn:microsoft.com/office/officeart/2005/8/layout/hList1"/>
    <dgm:cxn modelId="{647E290D-7909-4A12-902B-944F506CF1FE}" srcId="{170FF4EC-4EE5-42D4-AB5C-FE31142F2381}" destId="{061E1212-96EE-4273-AEFC-1431AE2C6EF5}" srcOrd="1" destOrd="0" parTransId="{978E3646-188B-4362-8BC9-EBE861C8C79D}" sibTransId="{82548179-139F-4F3E-9B3F-113F40C944E3}"/>
    <dgm:cxn modelId="{03A89716-8F5A-415B-BDA7-DEF0C2C14631}" type="presOf" srcId="{392AFF88-4021-4437-A86A-18CB0D27BCB7}" destId="{7D36B8A9-7D38-4B61-A3C6-7AE782FBB5FB}" srcOrd="0" destOrd="1" presId="urn:microsoft.com/office/officeart/2005/8/layout/hList1"/>
    <dgm:cxn modelId="{D8F00019-BECD-4037-9EA2-30800626777A}" type="presOf" srcId="{8145EB39-7A56-44B8-BBD1-4250342EB056}" destId="{0748807D-1B22-42FA-B4E3-B3F2C695047E}" srcOrd="0" destOrd="4" presId="urn:microsoft.com/office/officeart/2005/8/layout/hList1"/>
    <dgm:cxn modelId="{F7A9181A-C3F4-4606-8F27-997F32DBE102}" type="presOf" srcId="{8117E30D-6F95-45E9-BAC7-1F1DABB5E1F6}" destId="{3F8A9189-F846-4E01-8D56-EA26E43E436C}" srcOrd="0" destOrd="4" presId="urn:microsoft.com/office/officeart/2005/8/layout/hList1"/>
    <dgm:cxn modelId="{41931D24-427C-41B5-9C33-BB606076C33E}" type="presOf" srcId="{D0239376-BA0B-4B24-943D-4D8507810BB9}" destId="{AB4E7CE8-3B15-4557-8800-C8AFC85D1860}" srcOrd="0" destOrd="0" presId="urn:microsoft.com/office/officeart/2005/8/layout/hList1"/>
    <dgm:cxn modelId="{957CD124-4D5F-4863-9DD9-311C93C80A46}" type="presOf" srcId="{5E89B69B-CB7C-4679-AF68-0064DB164920}" destId="{0748807D-1B22-42FA-B4E3-B3F2C695047E}" srcOrd="0" destOrd="3" presId="urn:microsoft.com/office/officeart/2005/8/layout/hList1"/>
    <dgm:cxn modelId="{F9C3F627-C25F-4484-BC56-0CB09F73E027}" type="presOf" srcId="{B436E696-FEE3-42AE-853C-516BA1B98CD6}" destId="{A4AF9FF4-C890-4D1E-B238-34061A9C2C29}" srcOrd="0" destOrd="0" presId="urn:microsoft.com/office/officeart/2005/8/layout/hList1"/>
    <dgm:cxn modelId="{9B23FD35-3ABF-4C7E-91A1-BE39E5975B56}" srcId="{E26434AC-2C9F-4B79-9287-2C467E11CA7F}" destId="{8117E30D-6F95-45E9-BAC7-1F1DABB5E1F6}" srcOrd="0" destOrd="0" parTransId="{C0C9D41A-EEAE-4E2F-B5E9-4D28E38D6B29}" sibTransId="{857DF024-1B84-43D8-B836-02C0E938B9D4}"/>
    <dgm:cxn modelId="{F2105E3E-0118-42FD-9D4E-25FC3A191A8E}" srcId="{D0239376-BA0B-4B24-943D-4D8507810BB9}" destId="{6F9D4168-371F-45FA-B636-83CFE2842F06}" srcOrd="0" destOrd="0" parTransId="{2F8CE26E-11B6-4798-923F-98D1E905C491}" sibTransId="{1E01E2EB-30D7-49B9-A360-996C9FD30D13}"/>
    <dgm:cxn modelId="{FDFF345F-D113-499C-BF91-248C224573DE}" srcId="{83DC1CBD-2F1A-4AA6-9C45-D6F7C17B688A}" destId="{D95C542C-E887-4280-8853-ED925B694B3B}" srcOrd="1" destOrd="0" parTransId="{CEB5EB12-F73C-445F-8719-D84D771F9765}" sibTransId="{1DD2C771-F84B-4A0A-818E-5D15F7738D25}"/>
    <dgm:cxn modelId="{25E90845-9BAD-41C4-A7A4-B70C38701C64}" srcId="{170FF4EC-4EE5-42D4-AB5C-FE31142F2381}" destId="{0AD4B7BB-2DEE-4087-B1F7-9EC968B7015B}" srcOrd="0" destOrd="0" parTransId="{633B506B-255D-4603-B5E0-071EE33668F4}" sibTransId="{03E97C90-54A9-44D6-94D0-B6FC9500E632}"/>
    <dgm:cxn modelId="{86DF2348-3422-4221-B90F-856E537437D8}" srcId="{B1C77218-6F15-413A-8772-34BEC30BA805}" destId="{392AFF88-4021-4437-A86A-18CB0D27BCB7}" srcOrd="0" destOrd="0" parTransId="{1C0F4BFC-D4E1-401A-8049-AAAF0025A03F}" sibTransId="{DEF82AED-EDBA-4739-BE91-63A0027DBE70}"/>
    <dgm:cxn modelId="{15909249-05D7-4D5D-BD09-BD581B2D7EC9}" type="presOf" srcId="{061E1212-96EE-4273-AEFC-1431AE2C6EF5}" destId="{3F8A9189-F846-4E01-8D56-EA26E43E436C}" srcOrd="0" destOrd="2" presId="urn:microsoft.com/office/officeart/2005/8/layout/hList1"/>
    <dgm:cxn modelId="{92F09B6B-5EF2-4212-BDF9-D2CAF3736398}" srcId="{B436E696-FEE3-42AE-853C-516BA1B98CD6}" destId="{E26434AC-2C9F-4B79-9287-2C467E11CA7F}" srcOrd="1" destOrd="0" parTransId="{15FA67ED-CC5E-44B1-999B-0BFFC00B572F}" sibTransId="{C705586A-532C-4E77-92EC-C251B638781D}"/>
    <dgm:cxn modelId="{55559471-66A6-4BF8-97BF-D930B6D6DDF8}" srcId="{6F9D4168-371F-45FA-B636-83CFE2842F06}" destId="{418DCA1B-98F9-42F9-8BF8-08BC04773D75}" srcOrd="1" destOrd="0" parTransId="{B63F363B-EEDF-4E36-81A8-B3167E18993C}" sibTransId="{2006E5C8-A01E-4FAB-9CCD-9481275D66CE}"/>
    <dgm:cxn modelId="{CDFED971-FF90-434C-9539-0D34D529F34B}" srcId="{643C1A79-A1E0-4E4A-85A3-01E5382D4A3F}" destId="{83DC1CBD-2F1A-4AA6-9C45-D6F7C17B688A}" srcOrd="1" destOrd="0" parTransId="{F2E92512-AD6D-45C6-9F8A-1B11CDB928A9}" sibTransId="{653E36FF-3D98-41FA-B9EC-9373965EDA5D}"/>
    <dgm:cxn modelId="{B2337852-F08F-4B34-BAD5-50B5AB86FA7F}" srcId="{6F9D4168-371F-45FA-B636-83CFE2842F06}" destId="{C9D7FA8B-95FA-4CC4-A086-34B43780A514}" srcOrd="0" destOrd="0" parTransId="{F5EFB1A0-DD00-4537-ACE6-BF75083F59A4}" sibTransId="{0992F0EC-66D4-484C-86B1-D74E9F995ED4}"/>
    <dgm:cxn modelId="{228BAD57-1095-40DB-93A9-D877C26116EA}" type="presOf" srcId="{6F9D4168-371F-45FA-B636-83CFE2842F06}" destId="{0748807D-1B22-42FA-B4E3-B3F2C695047E}" srcOrd="0" destOrd="0" presId="urn:microsoft.com/office/officeart/2005/8/layout/hList1"/>
    <dgm:cxn modelId="{6A8C3A7D-8603-4185-9F96-E19128A801B2}" srcId="{D0239376-BA0B-4B24-943D-4D8507810BB9}" destId="{5E89B69B-CB7C-4679-AF68-0064DB164920}" srcOrd="1" destOrd="0" parTransId="{2AB296E8-A066-4BD3-997C-BA6882DAA655}" sibTransId="{A60FE1F5-9468-40BC-8BAE-6F41C495A0C4}"/>
    <dgm:cxn modelId="{A6672F7E-653B-4154-BA69-4ABDFE8F5D47}" type="presOf" srcId="{3EC9677C-6714-4688-BDE2-A0A151B2DE5C}" destId="{7D36B8A9-7D38-4B61-A3C6-7AE782FBB5FB}" srcOrd="0" destOrd="2" presId="urn:microsoft.com/office/officeart/2005/8/layout/hList1"/>
    <dgm:cxn modelId="{2B976182-4E7D-4A97-A0D1-1D21347E087D}" srcId="{D95C542C-E887-4280-8853-ED925B694B3B}" destId="{1F0FAC9F-537A-4F3A-A8B7-F22AD72CF010}" srcOrd="0" destOrd="0" parTransId="{69C9F193-94E8-4587-827A-46FB1173F1C6}" sibTransId="{5C27A70C-703C-494C-96E4-95D3D7660909}"/>
    <dgm:cxn modelId="{CD2A4E85-54A9-45E3-9641-1C41155E81EF}" type="presOf" srcId="{1F0FAC9F-537A-4F3A-A8B7-F22AD72CF010}" destId="{7D36B8A9-7D38-4B61-A3C6-7AE782FBB5FB}" srcOrd="0" destOrd="4" presId="urn:microsoft.com/office/officeart/2005/8/layout/hList1"/>
    <dgm:cxn modelId="{8E43CC8A-6585-43F3-9C34-02B53CDC2BC7}" type="presOf" srcId="{23FEA0BB-DDBB-4A36-A664-6B038C9822DD}" destId="{7D36B8A9-7D38-4B61-A3C6-7AE782FBB5FB}" srcOrd="0" destOrd="5" presId="urn:microsoft.com/office/officeart/2005/8/layout/hList1"/>
    <dgm:cxn modelId="{8B7B8A8B-178B-4352-AA03-8FB7EC3B19EC}" type="presOf" srcId="{E26434AC-2C9F-4B79-9287-2C467E11CA7F}" destId="{3F8A9189-F846-4E01-8D56-EA26E43E436C}" srcOrd="0" destOrd="3" presId="urn:microsoft.com/office/officeart/2005/8/layout/hList1"/>
    <dgm:cxn modelId="{AAE41A8C-8FC3-4746-8A36-F5197434D07A}" srcId="{5E89B69B-CB7C-4679-AF68-0064DB164920}" destId="{F4149F42-473E-46A9-B4C3-1B447D8788A4}" srcOrd="1" destOrd="0" parTransId="{96927D39-5C19-4CA7-97F4-25B0F2ECED36}" sibTransId="{6B031DC1-10D6-4E61-B828-9B4EAD308451}"/>
    <dgm:cxn modelId="{96CC31A0-BDF0-45C4-85E6-4CB4FD21B8BA}" type="presOf" srcId="{170FF4EC-4EE5-42D4-AB5C-FE31142F2381}" destId="{3F8A9189-F846-4E01-8D56-EA26E43E436C}" srcOrd="0" destOrd="0" presId="urn:microsoft.com/office/officeart/2005/8/layout/hList1"/>
    <dgm:cxn modelId="{CB7663A6-B587-4E54-902F-72CCD7ADB5D6}" srcId="{83DC1CBD-2F1A-4AA6-9C45-D6F7C17B688A}" destId="{B1C77218-6F15-413A-8772-34BEC30BA805}" srcOrd="0" destOrd="0" parTransId="{B68DFF2F-C98C-42BF-90EE-8667119D287C}" sibTransId="{B908245C-832B-46E7-BA97-94A72FE868A7}"/>
    <dgm:cxn modelId="{6945BFA7-D682-4642-A894-D5B4D3D1F27F}" type="presOf" srcId="{418DCA1B-98F9-42F9-8BF8-08BC04773D75}" destId="{0748807D-1B22-42FA-B4E3-B3F2C695047E}" srcOrd="0" destOrd="2" presId="urn:microsoft.com/office/officeart/2005/8/layout/hList1"/>
    <dgm:cxn modelId="{B79133B0-B475-4548-B15E-7C4177F2C881}" srcId="{D95C542C-E887-4280-8853-ED925B694B3B}" destId="{23FEA0BB-DDBB-4A36-A664-6B038C9822DD}" srcOrd="1" destOrd="0" parTransId="{5D3E8959-E28E-4E8E-BB2E-3B13FAA89CF4}" sibTransId="{F1B7AF39-F641-4F9C-9A12-6992F279D411}"/>
    <dgm:cxn modelId="{C47589B5-CE12-41A9-809B-FB5EA40308F3}" srcId="{643C1A79-A1E0-4E4A-85A3-01E5382D4A3F}" destId="{D0239376-BA0B-4B24-943D-4D8507810BB9}" srcOrd="2" destOrd="0" parTransId="{2D6EB1DC-2D08-4A08-9935-B5BC6806BD25}" sibTransId="{DCAEDBBA-2030-4CE0-AB48-41CB69C536E3}"/>
    <dgm:cxn modelId="{E37801BC-5FDE-432C-AD18-B56F9319E424}" srcId="{643C1A79-A1E0-4E4A-85A3-01E5382D4A3F}" destId="{B436E696-FEE3-42AE-853C-516BA1B98CD6}" srcOrd="0" destOrd="0" parTransId="{A5B08AEE-F254-4B1F-8D8A-FD3263FA62BC}" sibTransId="{86385DAD-796B-4B2B-8F02-4B335B952458}"/>
    <dgm:cxn modelId="{658BDCBE-A0AF-4AE8-B999-EF49B96A24F8}" srcId="{B1C77218-6F15-413A-8772-34BEC30BA805}" destId="{3EC9677C-6714-4688-BDE2-A0A151B2DE5C}" srcOrd="1" destOrd="0" parTransId="{DAF28050-3B26-462E-BC31-3CEB786ED926}" sibTransId="{850C6A9E-196F-4717-8C40-7F4D3A3959C9}"/>
    <dgm:cxn modelId="{308E04CB-5D12-4B1E-87DD-D9BA991B2EB0}" srcId="{5E89B69B-CB7C-4679-AF68-0064DB164920}" destId="{8145EB39-7A56-44B8-BBD1-4250342EB056}" srcOrd="0" destOrd="0" parTransId="{24E31C0F-C36D-4A3F-96AF-86620B0F2EEB}" sibTransId="{807CE51C-C6E9-4D6B-BABA-4B775B01CE20}"/>
    <dgm:cxn modelId="{ABCB1BCD-0ED7-4E49-A761-6EE35635F062}" type="presOf" srcId="{0AD4B7BB-2DEE-4087-B1F7-9EC968B7015B}" destId="{3F8A9189-F846-4E01-8D56-EA26E43E436C}" srcOrd="0" destOrd="1" presId="urn:microsoft.com/office/officeart/2005/8/layout/hList1"/>
    <dgm:cxn modelId="{B396E1CD-47E0-4BA0-926A-F85A17409A82}" srcId="{B436E696-FEE3-42AE-853C-516BA1B98CD6}" destId="{170FF4EC-4EE5-42D4-AB5C-FE31142F2381}" srcOrd="0" destOrd="0" parTransId="{87FEF963-72B4-4685-A014-74726E9578DB}" sibTransId="{C47BF5BB-BA6B-46F6-B336-F1B9D4A1270F}"/>
    <dgm:cxn modelId="{F0AA7CCF-DC09-4AAD-BE13-B8E55290CE3E}" type="presOf" srcId="{54FCE9C4-3C27-43D0-94CA-8E968EC2A1AA}" destId="{3F8A9189-F846-4E01-8D56-EA26E43E436C}" srcOrd="0" destOrd="5" presId="urn:microsoft.com/office/officeart/2005/8/layout/hList1"/>
    <dgm:cxn modelId="{C22AEEE0-C575-4829-BEEE-C659DBEBE581}" type="presOf" srcId="{C9D7FA8B-95FA-4CC4-A086-34B43780A514}" destId="{0748807D-1B22-42FA-B4E3-B3F2C695047E}" srcOrd="0" destOrd="1" presId="urn:microsoft.com/office/officeart/2005/8/layout/hList1"/>
    <dgm:cxn modelId="{B36316E1-3E9E-40A0-8561-68B5187E62D8}" type="presOf" srcId="{D95C542C-E887-4280-8853-ED925B694B3B}" destId="{7D36B8A9-7D38-4B61-A3C6-7AE782FBB5FB}" srcOrd="0" destOrd="3" presId="urn:microsoft.com/office/officeart/2005/8/layout/hList1"/>
    <dgm:cxn modelId="{2DA4A0ED-6705-4F09-A586-1DA7E6441753}" srcId="{E26434AC-2C9F-4B79-9287-2C467E11CA7F}" destId="{54FCE9C4-3C27-43D0-94CA-8E968EC2A1AA}" srcOrd="1" destOrd="0" parTransId="{A8A9DF9C-CAFF-4EEB-8725-D9AAF5BBB8C2}" sibTransId="{9449CEF3-58E8-4E07-B5FF-071D1A29BC3A}"/>
    <dgm:cxn modelId="{F0CB1151-55B2-4166-8A50-047385C29D00}" type="presParOf" srcId="{36158F9C-D308-4A18-9B2E-3545A8E87A34}" destId="{4118DA63-A56E-4DEE-9892-F5AB6A4404EF}" srcOrd="0" destOrd="0" presId="urn:microsoft.com/office/officeart/2005/8/layout/hList1"/>
    <dgm:cxn modelId="{83B8E8E1-AA96-4EEE-9381-DDF84619C803}" type="presParOf" srcId="{4118DA63-A56E-4DEE-9892-F5AB6A4404EF}" destId="{A4AF9FF4-C890-4D1E-B238-34061A9C2C29}" srcOrd="0" destOrd="0" presId="urn:microsoft.com/office/officeart/2005/8/layout/hList1"/>
    <dgm:cxn modelId="{A52D07C8-B489-464F-82C7-E191190E98F4}" type="presParOf" srcId="{4118DA63-A56E-4DEE-9892-F5AB6A4404EF}" destId="{3F8A9189-F846-4E01-8D56-EA26E43E436C}" srcOrd="1" destOrd="0" presId="urn:microsoft.com/office/officeart/2005/8/layout/hList1"/>
    <dgm:cxn modelId="{A61309C9-E5EF-4A80-BE0E-2D96D0FD9ABB}" type="presParOf" srcId="{36158F9C-D308-4A18-9B2E-3545A8E87A34}" destId="{97B4DF69-9DE0-41E5-A268-896BBBBFA8B1}" srcOrd="1" destOrd="0" presId="urn:microsoft.com/office/officeart/2005/8/layout/hList1"/>
    <dgm:cxn modelId="{5D27D2DD-0C53-4489-9EE6-64B15932FD36}" type="presParOf" srcId="{36158F9C-D308-4A18-9B2E-3545A8E87A34}" destId="{B88929CE-D640-4214-B9B3-905F6C59D819}" srcOrd="2" destOrd="0" presId="urn:microsoft.com/office/officeart/2005/8/layout/hList1"/>
    <dgm:cxn modelId="{72EF1984-F3FE-465A-8F08-1338C9B24B47}" type="presParOf" srcId="{B88929CE-D640-4214-B9B3-905F6C59D819}" destId="{982291E9-483B-489F-84DA-2D5F425CA3D0}" srcOrd="0" destOrd="0" presId="urn:microsoft.com/office/officeart/2005/8/layout/hList1"/>
    <dgm:cxn modelId="{E1A2BE6E-89CC-4CE8-91B9-F96186A7B3FB}" type="presParOf" srcId="{B88929CE-D640-4214-B9B3-905F6C59D819}" destId="{7D36B8A9-7D38-4B61-A3C6-7AE782FBB5FB}" srcOrd="1" destOrd="0" presId="urn:microsoft.com/office/officeart/2005/8/layout/hList1"/>
    <dgm:cxn modelId="{C01C260A-8E17-4EC9-BD19-95BCC3C4816A}" type="presParOf" srcId="{36158F9C-D308-4A18-9B2E-3545A8E87A34}" destId="{26C4D037-DE66-41A8-95FF-7C78722979ED}" srcOrd="3" destOrd="0" presId="urn:microsoft.com/office/officeart/2005/8/layout/hList1"/>
    <dgm:cxn modelId="{51415C52-5303-4002-92F9-148507947FE3}" type="presParOf" srcId="{36158F9C-D308-4A18-9B2E-3545A8E87A34}" destId="{95D44AC9-FDE0-4EF6-9F6A-41EE28CD3669}" srcOrd="4" destOrd="0" presId="urn:microsoft.com/office/officeart/2005/8/layout/hList1"/>
    <dgm:cxn modelId="{2AB8003F-C24C-43EE-BA9E-4E8D70D95BD8}" type="presParOf" srcId="{95D44AC9-FDE0-4EF6-9F6A-41EE28CD3669}" destId="{AB4E7CE8-3B15-4557-8800-C8AFC85D1860}" srcOrd="0" destOrd="0" presId="urn:microsoft.com/office/officeart/2005/8/layout/hList1"/>
    <dgm:cxn modelId="{1F5FAF5B-A030-449C-88D9-B51F1FE0839F}" type="presParOf" srcId="{95D44AC9-FDE0-4EF6-9F6A-41EE28CD3669}" destId="{0748807D-1B22-42FA-B4E3-B3F2C695047E}"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43C1A79-A1E0-4E4A-85A3-01E5382D4A3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436E696-FEE3-42AE-853C-516BA1B98CD6}">
      <dgm:prSet phldr="0"/>
      <dgm:spPr/>
      <dgm:t>
        <a:bodyPr/>
        <a:lstStyle/>
        <a:p>
          <a:pPr algn="l" rtl="0"/>
          <a:r>
            <a:rPr lang="en-US" b="1">
              <a:solidFill>
                <a:srgbClr val="444444"/>
              </a:solidFill>
              <a:latin typeface="Calibri"/>
              <a:ea typeface="Calibri"/>
              <a:cs typeface="Calibri"/>
            </a:rPr>
            <a:t>Soft Voting Classifier</a:t>
          </a:r>
        </a:p>
      </dgm:t>
    </dgm:pt>
    <dgm:pt modelId="{A5B08AEE-F254-4B1F-8D8A-FD3263FA62BC}" type="parTrans" cxnId="{E37801BC-5FDE-432C-AD18-B56F9319E424}">
      <dgm:prSet/>
      <dgm:spPr/>
    </dgm:pt>
    <dgm:pt modelId="{86385DAD-796B-4B2B-8F02-4B335B952458}" type="sibTrans" cxnId="{E37801BC-5FDE-432C-AD18-B56F9319E424}">
      <dgm:prSet/>
      <dgm:spPr/>
    </dgm:pt>
    <dgm:pt modelId="{170FF4EC-4EE5-42D4-AB5C-FE31142F2381}">
      <dgm:prSet phldr="0"/>
      <dgm:spPr/>
      <dgm:t>
        <a:bodyPr/>
        <a:lstStyle/>
        <a:p>
          <a:pPr algn="l"/>
          <a:r>
            <a:rPr lang="en-US" b="0">
              <a:solidFill>
                <a:srgbClr val="444444"/>
              </a:solidFill>
              <a:latin typeface="Calibri"/>
              <a:ea typeface="Calibri"/>
              <a:cs typeface="Calibri"/>
            </a:rPr>
            <a:t>Advantages:</a:t>
          </a:r>
        </a:p>
      </dgm:t>
    </dgm:pt>
    <dgm:pt modelId="{87FEF963-72B4-4685-A014-74726E9578DB}" type="parTrans" cxnId="{B396E1CD-47E0-4BA0-926A-F85A17409A82}">
      <dgm:prSet/>
      <dgm:spPr/>
    </dgm:pt>
    <dgm:pt modelId="{C47BF5BB-BA6B-46F6-B336-F1B9D4A1270F}" type="sibTrans" cxnId="{B396E1CD-47E0-4BA0-926A-F85A17409A82}">
      <dgm:prSet/>
      <dgm:spPr/>
    </dgm:pt>
    <dgm:pt modelId="{0AD4B7BB-2DEE-4087-B1F7-9EC968B7015B}">
      <dgm:prSet phldr="0"/>
      <dgm:spPr/>
      <dgm:t>
        <a:bodyPr/>
        <a:lstStyle/>
        <a:p>
          <a:pPr algn="l"/>
          <a:r>
            <a:rPr lang="en-US" b="0"/>
            <a:t>Class Confidence: Accounts for classifier confidence with probability weighting.</a:t>
          </a:r>
        </a:p>
      </dgm:t>
    </dgm:pt>
    <dgm:pt modelId="{633B506B-255D-4603-B5E0-071EE33668F4}" type="parTrans" cxnId="{25E90845-9BAD-41C4-A7A4-B70C38701C64}">
      <dgm:prSet/>
      <dgm:spPr/>
    </dgm:pt>
    <dgm:pt modelId="{03E97C90-54A9-44D6-94D0-B6FC9500E632}" type="sibTrans" cxnId="{25E90845-9BAD-41C4-A7A4-B70C38701C64}">
      <dgm:prSet/>
      <dgm:spPr/>
    </dgm:pt>
    <dgm:pt modelId="{061E1212-96EE-4273-AEFC-1431AE2C6EF5}">
      <dgm:prSet phldr="0"/>
      <dgm:spPr/>
      <dgm:t>
        <a:bodyPr/>
        <a:lstStyle/>
        <a:p>
          <a:pPr algn="l"/>
          <a:r>
            <a:rPr lang="en-US" b="0"/>
            <a:t>Works Well with Calibrated Models: Performs better when classifiers are well-calibrated.</a:t>
          </a:r>
        </a:p>
      </dgm:t>
    </dgm:pt>
    <dgm:pt modelId="{978E3646-188B-4362-8BC9-EBE861C8C79D}" type="parTrans" cxnId="{647E290D-7909-4A12-902B-944F506CF1FE}">
      <dgm:prSet/>
      <dgm:spPr/>
    </dgm:pt>
    <dgm:pt modelId="{82548179-139F-4F3E-9B3F-113F40C944E3}" type="sibTrans" cxnId="{647E290D-7909-4A12-902B-944F506CF1FE}">
      <dgm:prSet/>
      <dgm:spPr/>
    </dgm:pt>
    <dgm:pt modelId="{E26434AC-2C9F-4B79-9287-2C467E11CA7F}">
      <dgm:prSet phldr="0"/>
      <dgm:spPr/>
      <dgm:t>
        <a:bodyPr/>
        <a:lstStyle/>
        <a:p>
          <a:pPr algn="l"/>
          <a:r>
            <a:rPr lang="en-US" b="0">
              <a:solidFill>
                <a:srgbClr val="444444"/>
              </a:solidFill>
              <a:latin typeface="Calibri"/>
              <a:ea typeface="Calibri"/>
              <a:cs typeface="Calibri"/>
            </a:rPr>
            <a:t>Disadvantages:</a:t>
          </a:r>
        </a:p>
      </dgm:t>
    </dgm:pt>
    <dgm:pt modelId="{15FA67ED-CC5E-44B1-999B-0BFFC00B572F}" type="parTrans" cxnId="{92F09B6B-5EF2-4212-BDF9-D2CAF3736398}">
      <dgm:prSet/>
      <dgm:spPr/>
    </dgm:pt>
    <dgm:pt modelId="{C705586A-532C-4E77-92EC-C251B638781D}" type="sibTrans" cxnId="{92F09B6B-5EF2-4212-BDF9-D2CAF3736398}">
      <dgm:prSet/>
      <dgm:spPr/>
    </dgm:pt>
    <dgm:pt modelId="{8117E30D-6F95-45E9-BAC7-1F1DABB5E1F6}">
      <dgm:prSet phldr="0"/>
      <dgm:spPr/>
      <dgm:t>
        <a:bodyPr/>
        <a:lstStyle/>
        <a:p>
          <a:pPr algn="l"/>
          <a:r>
            <a:rPr lang="en-US" b="0"/>
            <a:t>Requires </a:t>
          </a:r>
          <a:r>
            <a:rPr lang="en-US" b="0">
              <a:latin typeface="Consolas"/>
              <a:ea typeface="Calibri"/>
              <a:cs typeface="Calibri"/>
            </a:rPr>
            <a:t>predict_proba</a:t>
          </a:r>
          <a:r>
            <a:rPr lang="en-US" b="0"/>
            <a:t>(): Only works with classifiers that output probabilities.</a:t>
          </a:r>
        </a:p>
      </dgm:t>
    </dgm:pt>
    <dgm:pt modelId="{C0C9D41A-EEAE-4E2F-B5E9-4D28E38D6B29}" type="parTrans" cxnId="{9B23FD35-3ABF-4C7E-91A1-BE39E5975B56}">
      <dgm:prSet/>
      <dgm:spPr/>
    </dgm:pt>
    <dgm:pt modelId="{857DF024-1B84-43D8-B836-02C0E938B9D4}" type="sibTrans" cxnId="{9B23FD35-3ABF-4C7E-91A1-BE39E5975B56}">
      <dgm:prSet/>
      <dgm:spPr/>
    </dgm:pt>
    <dgm:pt modelId="{54FCE9C4-3C27-43D0-94CA-8E968EC2A1AA}">
      <dgm:prSet phldr="0"/>
      <dgm:spPr/>
      <dgm:t>
        <a:bodyPr/>
        <a:lstStyle/>
        <a:p>
          <a:pPr algn="l"/>
          <a:r>
            <a:rPr lang="en-US" b="0"/>
            <a:t>Computationally Expensive: Needs to calculate probabilities for all classifiers.</a:t>
          </a:r>
        </a:p>
      </dgm:t>
    </dgm:pt>
    <dgm:pt modelId="{A8A9DF9C-CAFF-4EEB-8725-D9AAF5BBB8C2}" type="parTrans" cxnId="{2DA4A0ED-6705-4F09-A586-1DA7E6441753}">
      <dgm:prSet/>
      <dgm:spPr/>
    </dgm:pt>
    <dgm:pt modelId="{9449CEF3-58E8-4E07-B5FF-071D1A29BC3A}" type="sibTrans" cxnId="{2DA4A0ED-6705-4F09-A586-1DA7E6441753}">
      <dgm:prSet/>
      <dgm:spPr/>
    </dgm:pt>
    <dgm:pt modelId="{83DC1CBD-2F1A-4AA6-9C45-D6F7C17B688A}">
      <dgm:prSet phldr="0"/>
      <dgm:spPr/>
      <dgm:t>
        <a:bodyPr/>
        <a:lstStyle/>
        <a:p>
          <a:pPr algn="l" rtl="0"/>
          <a:r>
            <a:rPr lang="en-US" b="1">
              <a:solidFill>
                <a:srgbClr val="444444"/>
              </a:solidFill>
              <a:latin typeface="Arial"/>
              <a:ea typeface="Calibri"/>
              <a:cs typeface="Arial"/>
            </a:rPr>
            <a:t>Stacking Classifier</a:t>
          </a:r>
        </a:p>
      </dgm:t>
    </dgm:pt>
    <dgm:pt modelId="{F2E92512-AD6D-45C6-9F8A-1B11CDB928A9}" type="parTrans" cxnId="{CDFED971-FF90-434C-9539-0D34D529F34B}">
      <dgm:prSet/>
      <dgm:spPr/>
    </dgm:pt>
    <dgm:pt modelId="{653E36FF-3D98-41FA-B9EC-9373965EDA5D}" type="sibTrans" cxnId="{CDFED971-FF90-434C-9539-0D34D529F34B}">
      <dgm:prSet/>
      <dgm:spPr/>
    </dgm:pt>
    <dgm:pt modelId="{B1C77218-6F15-413A-8772-34BEC30BA805}">
      <dgm:prSet phldr="0"/>
      <dgm:spPr/>
      <dgm:t>
        <a:bodyPr/>
        <a:lstStyle/>
        <a:p>
          <a:pPr algn="l" rtl="0"/>
          <a:r>
            <a:rPr lang="en-US" b="0">
              <a:solidFill>
                <a:srgbClr val="444444"/>
              </a:solidFill>
              <a:latin typeface="Calibri"/>
              <a:ea typeface="Calibri"/>
              <a:cs typeface="Calibri"/>
            </a:rPr>
            <a:t>Advantages:</a:t>
          </a:r>
        </a:p>
      </dgm:t>
    </dgm:pt>
    <dgm:pt modelId="{B68DFF2F-C98C-42BF-90EE-8667119D287C}" type="parTrans" cxnId="{CB7663A6-B587-4E54-902F-72CCD7ADB5D6}">
      <dgm:prSet/>
      <dgm:spPr/>
    </dgm:pt>
    <dgm:pt modelId="{B908245C-832B-46E7-BA97-94A72FE868A7}" type="sibTrans" cxnId="{CB7663A6-B587-4E54-902F-72CCD7ADB5D6}">
      <dgm:prSet/>
      <dgm:spPr/>
    </dgm:pt>
    <dgm:pt modelId="{392AFF88-4021-4437-A86A-18CB0D27BCB7}">
      <dgm:prSet phldr="0"/>
      <dgm:spPr/>
      <dgm:t>
        <a:bodyPr/>
        <a:lstStyle/>
        <a:p>
          <a:pPr algn="l"/>
          <a:r>
            <a:rPr lang="en-US" b="0"/>
            <a:t>Better Generalization: Reduces overfitting by using a diverse set of models and combining them with a meta-model.</a:t>
          </a:r>
        </a:p>
      </dgm:t>
    </dgm:pt>
    <dgm:pt modelId="{1C0F4BFC-D4E1-401A-8049-AAAF0025A03F}" type="parTrans" cxnId="{86DF2348-3422-4221-B90F-856E537437D8}">
      <dgm:prSet/>
      <dgm:spPr/>
    </dgm:pt>
    <dgm:pt modelId="{DEF82AED-EDBA-4739-BE91-63A0027DBE70}" type="sibTrans" cxnId="{86DF2348-3422-4221-B90F-856E537437D8}">
      <dgm:prSet/>
      <dgm:spPr/>
    </dgm:pt>
    <dgm:pt modelId="{3EC9677C-6714-4688-BDE2-A0A151B2DE5C}">
      <dgm:prSet phldr="0"/>
      <dgm:spPr/>
      <dgm:t>
        <a:bodyPr/>
        <a:lstStyle/>
        <a:p>
          <a:pPr algn="l"/>
          <a:r>
            <a:rPr lang="en-US" b="0"/>
            <a:t>Flexible: Can work with any combination of models, including both classifiers and regressors.</a:t>
          </a:r>
        </a:p>
      </dgm:t>
    </dgm:pt>
    <dgm:pt modelId="{DAF28050-3B26-462E-BC31-3CEB786ED926}" type="parTrans" cxnId="{658BDCBE-A0AF-4AE8-B999-EF49B96A24F8}">
      <dgm:prSet/>
      <dgm:spPr/>
    </dgm:pt>
    <dgm:pt modelId="{850C6A9E-196F-4717-8C40-7F4D3A3959C9}" type="sibTrans" cxnId="{658BDCBE-A0AF-4AE8-B999-EF49B96A24F8}">
      <dgm:prSet/>
      <dgm:spPr/>
    </dgm:pt>
    <dgm:pt modelId="{D95C542C-E887-4280-8853-ED925B694B3B}">
      <dgm:prSet phldr="0"/>
      <dgm:spPr/>
      <dgm:t>
        <a:bodyPr/>
        <a:lstStyle/>
        <a:p>
          <a:pPr algn="l" rtl="0"/>
          <a:r>
            <a:rPr lang="en-US" b="0">
              <a:solidFill>
                <a:srgbClr val="444444"/>
              </a:solidFill>
              <a:latin typeface="Calibri"/>
              <a:ea typeface="Calibri"/>
              <a:cs typeface="Calibri"/>
            </a:rPr>
            <a:t>Disadvantages:</a:t>
          </a:r>
        </a:p>
      </dgm:t>
    </dgm:pt>
    <dgm:pt modelId="{CEB5EB12-F73C-445F-8719-D84D771F9765}" type="parTrans" cxnId="{FDFF345F-D113-499C-BF91-248C224573DE}">
      <dgm:prSet/>
      <dgm:spPr/>
    </dgm:pt>
    <dgm:pt modelId="{1DD2C771-F84B-4A0A-818E-5D15F7738D25}" type="sibTrans" cxnId="{FDFF345F-D113-499C-BF91-248C224573DE}">
      <dgm:prSet/>
      <dgm:spPr/>
    </dgm:pt>
    <dgm:pt modelId="{D0239376-BA0B-4B24-943D-4D8507810BB9}">
      <dgm:prSet phldr="0"/>
      <dgm:spPr/>
      <dgm:t>
        <a:bodyPr/>
        <a:lstStyle/>
        <a:p>
          <a:pPr algn="l" rtl="0"/>
          <a:r>
            <a:rPr lang="en-US" b="1">
              <a:solidFill>
                <a:srgbClr val="444444"/>
              </a:solidFill>
              <a:latin typeface="Arial"/>
              <a:ea typeface="Calibri"/>
              <a:cs typeface="Arial"/>
            </a:rPr>
            <a:t>Neural Network</a:t>
          </a:r>
        </a:p>
      </dgm:t>
    </dgm:pt>
    <dgm:pt modelId="{2D6EB1DC-2D08-4A08-9935-B5BC6806BD25}" type="parTrans" cxnId="{C47589B5-CE12-41A9-809B-FB5EA40308F3}">
      <dgm:prSet/>
      <dgm:spPr/>
    </dgm:pt>
    <dgm:pt modelId="{DCAEDBBA-2030-4CE0-AB48-41CB69C536E3}" type="sibTrans" cxnId="{C47589B5-CE12-41A9-809B-FB5EA40308F3}">
      <dgm:prSet/>
      <dgm:spPr/>
    </dgm:pt>
    <dgm:pt modelId="{6F9D4168-371F-45FA-B636-83CFE2842F06}">
      <dgm:prSet phldr="0"/>
      <dgm:spPr/>
      <dgm:t>
        <a:bodyPr/>
        <a:lstStyle/>
        <a:p>
          <a:pPr algn="l" rtl="0"/>
          <a:r>
            <a:rPr lang="en-US" b="0">
              <a:solidFill>
                <a:srgbClr val="444444"/>
              </a:solidFill>
              <a:latin typeface="Calibri"/>
              <a:ea typeface="Calibri"/>
              <a:cs typeface="Calibri"/>
            </a:rPr>
            <a:t>Advantages:</a:t>
          </a:r>
        </a:p>
      </dgm:t>
    </dgm:pt>
    <dgm:pt modelId="{2F8CE26E-11B6-4798-923F-98D1E905C491}" type="parTrans" cxnId="{F2105E3E-0118-42FD-9D4E-25FC3A191A8E}">
      <dgm:prSet/>
      <dgm:spPr/>
    </dgm:pt>
    <dgm:pt modelId="{1E01E2EB-30D7-49B9-A360-996C9FD30D13}" type="sibTrans" cxnId="{F2105E3E-0118-42FD-9D4E-25FC3A191A8E}">
      <dgm:prSet/>
      <dgm:spPr/>
    </dgm:pt>
    <dgm:pt modelId="{418DCA1B-98F9-42F9-8BF8-08BC04773D75}">
      <dgm:prSet phldr="0"/>
      <dgm:spPr/>
      <dgm:t>
        <a:bodyPr/>
        <a:lstStyle/>
        <a:p>
          <a:pPr algn="l"/>
          <a:r>
            <a:rPr lang="en-US" b="0"/>
            <a:t>High Accuracy: Especially effective in tasks like image recognition and natural language processing.</a:t>
          </a:r>
        </a:p>
      </dgm:t>
    </dgm:pt>
    <dgm:pt modelId="{B63F363B-EEDF-4E36-81A8-B3167E18993C}" type="parTrans" cxnId="{55559471-66A6-4BF8-97BF-D930B6D6DDF8}">
      <dgm:prSet/>
      <dgm:spPr/>
    </dgm:pt>
    <dgm:pt modelId="{2006E5C8-A01E-4FAB-9CCD-9481275D66CE}" type="sibTrans" cxnId="{55559471-66A6-4BF8-97BF-D930B6D6DDF8}">
      <dgm:prSet/>
      <dgm:spPr/>
    </dgm:pt>
    <dgm:pt modelId="{5E89B69B-CB7C-4679-AF68-0064DB164920}">
      <dgm:prSet phldr="0"/>
      <dgm:spPr/>
      <dgm:t>
        <a:bodyPr/>
        <a:lstStyle/>
        <a:p>
          <a:pPr algn="l"/>
          <a:r>
            <a:rPr lang="en-US" b="0">
              <a:solidFill>
                <a:srgbClr val="444444"/>
              </a:solidFill>
              <a:latin typeface="Calibri"/>
              <a:ea typeface="Calibri"/>
              <a:cs typeface="Calibri"/>
            </a:rPr>
            <a:t>Disadvantages:</a:t>
          </a:r>
        </a:p>
      </dgm:t>
    </dgm:pt>
    <dgm:pt modelId="{2AB296E8-A066-4BD3-997C-BA6882DAA655}" type="parTrans" cxnId="{6A8C3A7D-8603-4185-9F96-E19128A801B2}">
      <dgm:prSet/>
      <dgm:spPr/>
    </dgm:pt>
    <dgm:pt modelId="{A60FE1F5-9468-40BC-8BAE-6F41C495A0C4}" type="sibTrans" cxnId="{6A8C3A7D-8603-4185-9F96-E19128A801B2}">
      <dgm:prSet/>
      <dgm:spPr/>
    </dgm:pt>
    <dgm:pt modelId="{8145EB39-7A56-44B8-BBD1-4250342EB056}">
      <dgm:prSet phldr="0"/>
      <dgm:spPr/>
      <dgm:t>
        <a:bodyPr/>
        <a:lstStyle/>
        <a:p>
          <a:pPr algn="l"/>
          <a:r>
            <a:rPr lang="en-US" b="0"/>
            <a:t>Computationally Expensive: Requires significant resources (GPUs, memory).</a:t>
          </a:r>
        </a:p>
      </dgm:t>
    </dgm:pt>
    <dgm:pt modelId="{24E31C0F-C36D-4A3F-96AF-86620B0F2EEB}" type="parTrans" cxnId="{308E04CB-5D12-4B1E-87DD-D9BA991B2EB0}">
      <dgm:prSet/>
      <dgm:spPr/>
    </dgm:pt>
    <dgm:pt modelId="{807CE51C-C6E9-4D6B-BABA-4B775B01CE20}" type="sibTrans" cxnId="{308E04CB-5D12-4B1E-87DD-D9BA991B2EB0}">
      <dgm:prSet/>
      <dgm:spPr/>
    </dgm:pt>
    <dgm:pt modelId="{F4149F42-473E-46A9-B4C3-1B447D8788A4}">
      <dgm:prSet phldr="0"/>
      <dgm:spPr/>
      <dgm:t>
        <a:bodyPr/>
        <a:lstStyle/>
        <a:p>
          <a:pPr algn="l"/>
          <a:r>
            <a:rPr lang="en-US" b="0"/>
            <a:t>Requires Large Datasets: Needs substantial labeled data for effective training.</a:t>
          </a:r>
        </a:p>
      </dgm:t>
    </dgm:pt>
    <dgm:pt modelId="{96927D39-5C19-4CA7-97F4-25B0F2ECED36}" type="parTrans" cxnId="{AAE41A8C-8FC3-4746-8A36-F5197434D07A}">
      <dgm:prSet/>
      <dgm:spPr/>
    </dgm:pt>
    <dgm:pt modelId="{6B031DC1-10D6-4E61-B828-9B4EAD308451}" type="sibTrans" cxnId="{AAE41A8C-8FC3-4746-8A36-F5197434D07A}">
      <dgm:prSet/>
      <dgm:spPr/>
    </dgm:pt>
    <dgm:pt modelId="{F212F6CD-E39D-47ED-9458-AEDAFAE069CD}">
      <dgm:prSet phldr="0"/>
      <dgm:spPr/>
      <dgm:t>
        <a:bodyPr/>
        <a:lstStyle/>
        <a:p>
          <a:pPr algn="l"/>
          <a:r>
            <a:rPr lang="en-US" b="0"/>
            <a:t>Better Accuracy: Uses probability estimates, leading to more refined predictions.</a:t>
          </a:r>
        </a:p>
      </dgm:t>
    </dgm:pt>
    <dgm:pt modelId="{8B0F450D-1B96-473E-95DA-C9CABBA701E1}" type="parTrans" cxnId="{FC6BAC09-7FBD-4846-8875-F0B5A244F6EA}">
      <dgm:prSet/>
      <dgm:spPr/>
    </dgm:pt>
    <dgm:pt modelId="{3D19B5C0-4E6A-4F6C-AAD2-7F4AE3A99468}" type="sibTrans" cxnId="{FC6BAC09-7FBD-4846-8875-F0B5A244F6EA}">
      <dgm:prSet/>
      <dgm:spPr/>
    </dgm:pt>
    <dgm:pt modelId="{CFB76A9C-3303-4DC4-80B4-344B36C986DE}">
      <dgm:prSet phldr="0"/>
      <dgm:spPr/>
      <dgm:t>
        <a:bodyPr/>
        <a:lstStyle/>
        <a:p>
          <a:pPr algn="l"/>
          <a:r>
            <a:rPr lang="en-US" b="0"/>
            <a:t>Risk of Misleading Predictions: Poorly calibrated models may skew results.</a:t>
          </a:r>
        </a:p>
      </dgm:t>
    </dgm:pt>
    <dgm:pt modelId="{FEF34AD3-5FF9-429E-A4D6-262AA4CBFE33}" type="parTrans" cxnId="{296C66E6-0AA5-4827-BD48-BCC59816047D}">
      <dgm:prSet/>
      <dgm:spPr/>
    </dgm:pt>
    <dgm:pt modelId="{C1CB3AE6-3F87-4075-86E2-441740334486}" type="sibTrans" cxnId="{296C66E6-0AA5-4827-BD48-BCC59816047D}">
      <dgm:prSet/>
      <dgm:spPr/>
    </dgm:pt>
    <dgm:pt modelId="{CD9517E2-69F3-4F86-891E-0486492599B0}">
      <dgm:prSet phldr="0"/>
      <dgm:spPr/>
      <dgm:t>
        <a:bodyPr/>
        <a:lstStyle/>
        <a:p>
          <a:r>
            <a:rPr lang="en-US" b="0"/>
            <a:t>Improved Accuracy: Stacking often outperforms individual models by combining their strengths.</a:t>
          </a:r>
          <a:endParaRPr lang="en-US" b="0">
            <a:latin typeface="Arial"/>
            <a:cs typeface="Arial"/>
          </a:endParaRPr>
        </a:p>
      </dgm:t>
    </dgm:pt>
    <dgm:pt modelId="{BD003E66-EF6E-446B-8B47-E55B816792FC}" type="parTrans" cxnId="{0441AC64-8436-452F-A72D-498A990B4D2C}">
      <dgm:prSet/>
      <dgm:spPr/>
    </dgm:pt>
    <dgm:pt modelId="{C1D4B3C0-0E7B-42EB-8AA9-60A6005A1D1A}" type="sibTrans" cxnId="{0441AC64-8436-452F-A72D-498A990B4D2C}">
      <dgm:prSet/>
      <dgm:spPr/>
    </dgm:pt>
    <dgm:pt modelId="{C9AD1096-0D36-4F5C-A124-25A940901262}">
      <dgm:prSet phldr="0"/>
      <dgm:spPr/>
      <dgm:t>
        <a:bodyPr/>
        <a:lstStyle/>
        <a:p>
          <a:pPr rtl="0"/>
          <a:r>
            <a:rPr lang="en-US" b="0"/>
            <a:t>Complexity: More complex than other ensemble methods (e.g., bagging, boosting) because it requires training multiple models and a meta-model.</a:t>
          </a:r>
          <a:endParaRPr lang="en-US" b="0">
            <a:latin typeface="Arial"/>
          </a:endParaRPr>
        </a:p>
      </dgm:t>
    </dgm:pt>
    <dgm:pt modelId="{DFD0D539-5822-4340-A4EA-EEE717B54C13}" type="parTrans" cxnId="{9C512F33-B003-459D-A8F0-4548974C1285}">
      <dgm:prSet/>
      <dgm:spPr/>
    </dgm:pt>
    <dgm:pt modelId="{F18DB633-64BE-46DA-A8C9-04F7D195D1BF}" type="sibTrans" cxnId="{9C512F33-B003-459D-A8F0-4548974C1285}">
      <dgm:prSet/>
      <dgm:spPr/>
    </dgm:pt>
    <dgm:pt modelId="{27E3EC0C-BAD0-465B-8992-DD4A336E21E8}">
      <dgm:prSet phldr="0"/>
      <dgm:spPr/>
      <dgm:t>
        <a:bodyPr/>
        <a:lstStyle/>
        <a:p>
          <a:pPr rtl="0"/>
          <a:r>
            <a:rPr lang="en-US" b="0"/>
            <a:t>Computationally Expensive: Requires more resources and time due to training multiple models.</a:t>
          </a:r>
          <a:endParaRPr lang="en-US" b="0">
            <a:latin typeface="Arial"/>
          </a:endParaRPr>
        </a:p>
      </dgm:t>
    </dgm:pt>
    <dgm:pt modelId="{97BAE166-C5B0-47CA-864C-0843DA5BFFF8}" type="parTrans" cxnId="{FF14C2C0-D01A-413C-B81D-A92405994786}">
      <dgm:prSet/>
      <dgm:spPr/>
    </dgm:pt>
    <dgm:pt modelId="{68F946F0-0441-4417-BDFF-601F0E05F5B2}" type="sibTrans" cxnId="{FF14C2C0-D01A-413C-B81D-A92405994786}">
      <dgm:prSet/>
      <dgm:spPr/>
    </dgm:pt>
    <dgm:pt modelId="{AEBE13E3-DDA1-4AC8-BEF4-10B8D419A41B}">
      <dgm:prSet phldr="0"/>
      <dgm:spPr/>
      <dgm:t>
        <a:bodyPr/>
        <a:lstStyle/>
        <a:p>
          <a:r>
            <a:rPr lang="en-US" b="0"/>
            <a:t>Overfitting Risk: If the base models are overfitted, the meta-model might also overfit, leading to poor performance on unseen data.</a:t>
          </a:r>
        </a:p>
      </dgm:t>
    </dgm:pt>
    <dgm:pt modelId="{DAFE7921-1A39-482B-9762-4452B227BC56}" type="parTrans" cxnId="{3525F565-C130-4C91-9544-1FE4D6825318}">
      <dgm:prSet/>
      <dgm:spPr/>
    </dgm:pt>
    <dgm:pt modelId="{F938F91D-334C-4C8C-9F7B-27CBB9A353D3}" type="sibTrans" cxnId="{3525F565-C130-4C91-9544-1FE4D6825318}">
      <dgm:prSet/>
      <dgm:spPr/>
    </dgm:pt>
    <dgm:pt modelId="{9C683FE4-1D3B-4672-B4B8-DDECFA75B780}">
      <dgm:prSet phldr="0"/>
      <dgm:spPr/>
      <dgm:t>
        <a:bodyPr/>
        <a:lstStyle/>
        <a:p>
          <a:pPr algn="l"/>
          <a:r>
            <a:rPr lang="en-US" b="0"/>
            <a:t>Automatic Feature Extraction: Eliminates the need for manual feature engineering.</a:t>
          </a:r>
        </a:p>
      </dgm:t>
    </dgm:pt>
    <dgm:pt modelId="{884073CF-2CF9-430E-AC60-0CB0013AC8C7}" type="parTrans" cxnId="{C68DB9D1-DFFD-4C1C-9B6D-426B35611E25}">
      <dgm:prSet/>
      <dgm:spPr/>
    </dgm:pt>
    <dgm:pt modelId="{876E2DF6-0805-4CB8-BD9F-17EA67D4F714}" type="sibTrans" cxnId="{C68DB9D1-DFFD-4C1C-9B6D-426B35611E25}">
      <dgm:prSet/>
      <dgm:spPr/>
    </dgm:pt>
    <dgm:pt modelId="{CAEBCF93-0C23-4545-9209-B74A579A5E67}">
      <dgm:prSet phldr="0"/>
      <dgm:spPr/>
      <dgm:t>
        <a:bodyPr/>
        <a:lstStyle/>
        <a:p>
          <a:r>
            <a:rPr lang="en-US" b="0"/>
            <a:t>Flexible: Can model complex, non-linear relationships.</a:t>
          </a:r>
        </a:p>
      </dgm:t>
    </dgm:pt>
    <dgm:pt modelId="{23B63138-5F17-4C53-9A16-E5D81D833665}" type="parTrans" cxnId="{8C1661D4-003B-48A2-8F2D-45A31CBF1B36}">
      <dgm:prSet/>
      <dgm:spPr/>
    </dgm:pt>
    <dgm:pt modelId="{378C0892-D0E2-4C07-9A6C-6BA874E78198}" type="sibTrans" cxnId="{8C1661D4-003B-48A2-8F2D-45A31CBF1B36}">
      <dgm:prSet/>
      <dgm:spPr/>
    </dgm:pt>
    <dgm:pt modelId="{ED7C7788-D7BB-46DA-AC87-69536109C7EA}">
      <dgm:prSet phldr="0"/>
      <dgm:spPr/>
      <dgm:t>
        <a:bodyPr/>
        <a:lstStyle/>
        <a:p>
          <a:pPr algn="l"/>
          <a:r>
            <a:rPr lang="en-US" b="0"/>
            <a:t>Overfitting: Prone to overfitting if not properly regularized.</a:t>
          </a:r>
        </a:p>
      </dgm:t>
    </dgm:pt>
    <dgm:pt modelId="{3C7601C7-1A7F-4586-B4B6-882A343FC19A}" type="parTrans" cxnId="{FB0CF355-7BDF-4DCC-B813-B3E7D0C5E97F}">
      <dgm:prSet/>
      <dgm:spPr/>
    </dgm:pt>
    <dgm:pt modelId="{01E6ABF5-2F39-4225-A894-8E90A403B350}" type="sibTrans" cxnId="{FB0CF355-7BDF-4DCC-B813-B3E7D0C5E97F}">
      <dgm:prSet/>
      <dgm:spPr/>
    </dgm:pt>
    <dgm:pt modelId="{36158F9C-D308-4A18-9B2E-3545A8E87A34}" type="pres">
      <dgm:prSet presAssocID="{643C1A79-A1E0-4E4A-85A3-01E5382D4A3F}" presName="Name0" presStyleCnt="0">
        <dgm:presLayoutVars>
          <dgm:dir/>
          <dgm:animLvl val="lvl"/>
          <dgm:resizeHandles val="exact"/>
        </dgm:presLayoutVars>
      </dgm:prSet>
      <dgm:spPr/>
    </dgm:pt>
    <dgm:pt modelId="{4118DA63-A56E-4DEE-9892-F5AB6A4404EF}" type="pres">
      <dgm:prSet presAssocID="{B436E696-FEE3-42AE-853C-516BA1B98CD6}" presName="composite" presStyleCnt="0"/>
      <dgm:spPr/>
    </dgm:pt>
    <dgm:pt modelId="{A4AF9FF4-C890-4D1E-B238-34061A9C2C29}" type="pres">
      <dgm:prSet presAssocID="{B436E696-FEE3-42AE-853C-516BA1B98CD6}" presName="parTx" presStyleLbl="alignNode1" presStyleIdx="0" presStyleCnt="3">
        <dgm:presLayoutVars>
          <dgm:chMax val="0"/>
          <dgm:chPref val="0"/>
          <dgm:bulletEnabled val="1"/>
        </dgm:presLayoutVars>
      </dgm:prSet>
      <dgm:spPr/>
    </dgm:pt>
    <dgm:pt modelId="{3F8A9189-F846-4E01-8D56-EA26E43E436C}" type="pres">
      <dgm:prSet presAssocID="{B436E696-FEE3-42AE-853C-516BA1B98CD6}" presName="desTx" presStyleLbl="alignAccFollowNode1" presStyleIdx="0" presStyleCnt="3">
        <dgm:presLayoutVars>
          <dgm:bulletEnabled val="1"/>
        </dgm:presLayoutVars>
      </dgm:prSet>
      <dgm:spPr/>
    </dgm:pt>
    <dgm:pt modelId="{97B4DF69-9DE0-41E5-A268-896BBBBFA8B1}" type="pres">
      <dgm:prSet presAssocID="{86385DAD-796B-4B2B-8F02-4B335B952458}" presName="space" presStyleCnt="0"/>
      <dgm:spPr/>
    </dgm:pt>
    <dgm:pt modelId="{B88929CE-D640-4214-B9B3-905F6C59D819}" type="pres">
      <dgm:prSet presAssocID="{83DC1CBD-2F1A-4AA6-9C45-D6F7C17B688A}" presName="composite" presStyleCnt="0"/>
      <dgm:spPr/>
    </dgm:pt>
    <dgm:pt modelId="{982291E9-483B-489F-84DA-2D5F425CA3D0}" type="pres">
      <dgm:prSet presAssocID="{83DC1CBD-2F1A-4AA6-9C45-D6F7C17B688A}" presName="parTx" presStyleLbl="alignNode1" presStyleIdx="1" presStyleCnt="3">
        <dgm:presLayoutVars>
          <dgm:chMax val="0"/>
          <dgm:chPref val="0"/>
          <dgm:bulletEnabled val="1"/>
        </dgm:presLayoutVars>
      </dgm:prSet>
      <dgm:spPr/>
    </dgm:pt>
    <dgm:pt modelId="{7D36B8A9-7D38-4B61-A3C6-7AE782FBB5FB}" type="pres">
      <dgm:prSet presAssocID="{83DC1CBD-2F1A-4AA6-9C45-D6F7C17B688A}" presName="desTx" presStyleLbl="alignAccFollowNode1" presStyleIdx="1" presStyleCnt="3">
        <dgm:presLayoutVars>
          <dgm:bulletEnabled val="1"/>
        </dgm:presLayoutVars>
      </dgm:prSet>
      <dgm:spPr/>
    </dgm:pt>
    <dgm:pt modelId="{26C4D037-DE66-41A8-95FF-7C78722979ED}" type="pres">
      <dgm:prSet presAssocID="{653E36FF-3D98-41FA-B9EC-9373965EDA5D}" presName="space" presStyleCnt="0"/>
      <dgm:spPr/>
    </dgm:pt>
    <dgm:pt modelId="{95D44AC9-FDE0-4EF6-9F6A-41EE28CD3669}" type="pres">
      <dgm:prSet presAssocID="{D0239376-BA0B-4B24-943D-4D8507810BB9}" presName="composite" presStyleCnt="0"/>
      <dgm:spPr/>
    </dgm:pt>
    <dgm:pt modelId="{AB4E7CE8-3B15-4557-8800-C8AFC85D1860}" type="pres">
      <dgm:prSet presAssocID="{D0239376-BA0B-4B24-943D-4D8507810BB9}" presName="parTx" presStyleLbl="alignNode1" presStyleIdx="2" presStyleCnt="3">
        <dgm:presLayoutVars>
          <dgm:chMax val="0"/>
          <dgm:chPref val="0"/>
          <dgm:bulletEnabled val="1"/>
        </dgm:presLayoutVars>
      </dgm:prSet>
      <dgm:spPr/>
    </dgm:pt>
    <dgm:pt modelId="{0748807D-1B22-42FA-B4E3-B3F2C695047E}" type="pres">
      <dgm:prSet presAssocID="{D0239376-BA0B-4B24-943D-4D8507810BB9}" presName="desTx" presStyleLbl="alignAccFollowNode1" presStyleIdx="2" presStyleCnt="3">
        <dgm:presLayoutVars>
          <dgm:bulletEnabled val="1"/>
        </dgm:presLayoutVars>
      </dgm:prSet>
      <dgm:spPr/>
    </dgm:pt>
  </dgm:ptLst>
  <dgm:cxnLst>
    <dgm:cxn modelId="{98C64C02-0325-4C79-8725-3C268C60EA70}" type="presOf" srcId="{3EC9677C-6714-4688-BDE2-A0A151B2DE5C}" destId="{7D36B8A9-7D38-4B61-A3C6-7AE782FBB5FB}" srcOrd="0" destOrd="3" presId="urn:microsoft.com/office/officeart/2005/8/layout/hList1"/>
    <dgm:cxn modelId="{FC6BAC09-7FBD-4846-8875-F0B5A244F6EA}" srcId="{B436E696-FEE3-42AE-853C-516BA1B98CD6}" destId="{F212F6CD-E39D-47ED-9458-AEDAFAE069CD}" srcOrd="1" destOrd="0" parTransId="{8B0F450D-1B96-473E-95DA-C9CABBA701E1}" sibTransId="{3D19B5C0-4E6A-4F6C-AAD2-7F4AE3A99468}"/>
    <dgm:cxn modelId="{CAA8720A-3935-48BB-95E7-0D7F19125D92}" type="presOf" srcId="{643C1A79-A1E0-4E4A-85A3-01E5382D4A3F}" destId="{36158F9C-D308-4A18-9B2E-3545A8E87A34}" srcOrd="0" destOrd="0" presId="urn:microsoft.com/office/officeart/2005/8/layout/hList1"/>
    <dgm:cxn modelId="{647E290D-7909-4A12-902B-944F506CF1FE}" srcId="{B436E696-FEE3-42AE-853C-516BA1B98CD6}" destId="{061E1212-96EE-4273-AEFC-1431AE2C6EF5}" srcOrd="3" destOrd="0" parTransId="{978E3646-188B-4362-8BC9-EBE861C8C79D}" sibTransId="{82548179-139F-4F3E-9B3F-113F40C944E3}"/>
    <dgm:cxn modelId="{F44D370E-984A-4E70-A8B8-54F1B9A31409}" type="presOf" srcId="{8145EB39-7A56-44B8-BBD1-4250342EB056}" destId="{0748807D-1B22-42FA-B4E3-B3F2C695047E}" srcOrd="0" destOrd="5" presId="urn:microsoft.com/office/officeart/2005/8/layout/hList1"/>
    <dgm:cxn modelId="{69132F10-8B8C-4508-83B6-26530ADB0CCF}" type="presOf" srcId="{D0239376-BA0B-4B24-943D-4D8507810BB9}" destId="{AB4E7CE8-3B15-4557-8800-C8AFC85D1860}" srcOrd="0" destOrd="0" presId="urn:microsoft.com/office/officeart/2005/8/layout/hList1"/>
    <dgm:cxn modelId="{38120812-C549-4713-BFCD-2CAB1E86FDFF}" type="presOf" srcId="{9C683FE4-1D3B-4672-B4B8-DDECFA75B780}" destId="{0748807D-1B22-42FA-B4E3-B3F2C695047E}" srcOrd="0" destOrd="3" presId="urn:microsoft.com/office/officeart/2005/8/layout/hList1"/>
    <dgm:cxn modelId="{DC03A917-2AD6-4844-ADED-3ACDCF53ACB3}" type="presOf" srcId="{8117E30D-6F95-45E9-BAC7-1F1DABB5E1F6}" destId="{3F8A9189-F846-4E01-8D56-EA26E43E436C}" srcOrd="0" destOrd="5" presId="urn:microsoft.com/office/officeart/2005/8/layout/hList1"/>
    <dgm:cxn modelId="{813C4925-7236-46B8-A247-EAACDB807DF8}" type="presOf" srcId="{F4149F42-473E-46A9-B4C3-1B447D8788A4}" destId="{0748807D-1B22-42FA-B4E3-B3F2C695047E}" srcOrd="0" destOrd="7" presId="urn:microsoft.com/office/officeart/2005/8/layout/hList1"/>
    <dgm:cxn modelId="{904D8C29-193C-42C8-B53A-D5E534770F69}" type="presOf" srcId="{ED7C7788-D7BB-46DA-AC87-69536109C7EA}" destId="{0748807D-1B22-42FA-B4E3-B3F2C695047E}" srcOrd="0" destOrd="6" presId="urn:microsoft.com/office/officeart/2005/8/layout/hList1"/>
    <dgm:cxn modelId="{A0C0D42A-CA79-47C8-9284-1FBF49680A99}" type="presOf" srcId="{C9AD1096-0D36-4F5C-A124-25A940901262}" destId="{7D36B8A9-7D38-4B61-A3C6-7AE782FBB5FB}" srcOrd="0" destOrd="5" presId="urn:microsoft.com/office/officeart/2005/8/layout/hList1"/>
    <dgm:cxn modelId="{9C512F33-B003-459D-A8F0-4548974C1285}" srcId="{83DC1CBD-2F1A-4AA6-9C45-D6F7C17B688A}" destId="{C9AD1096-0D36-4F5C-A124-25A940901262}" srcOrd="5" destOrd="0" parTransId="{DFD0D539-5822-4340-A4EA-EEE717B54C13}" sibTransId="{F18DB633-64BE-46DA-A8C9-04F7D195D1BF}"/>
    <dgm:cxn modelId="{9B23FD35-3ABF-4C7E-91A1-BE39E5975B56}" srcId="{B436E696-FEE3-42AE-853C-516BA1B98CD6}" destId="{8117E30D-6F95-45E9-BAC7-1F1DABB5E1F6}" srcOrd="5" destOrd="0" parTransId="{C0C9D41A-EEAE-4E2F-B5E9-4D28E38D6B29}" sibTransId="{857DF024-1B84-43D8-B836-02C0E938B9D4}"/>
    <dgm:cxn modelId="{F2105E3E-0118-42FD-9D4E-25FC3A191A8E}" srcId="{D0239376-BA0B-4B24-943D-4D8507810BB9}" destId="{6F9D4168-371F-45FA-B636-83CFE2842F06}" srcOrd="0" destOrd="0" parTransId="{2F8CE26E-11B6-4798-923F-98D1E905C491}" sibTransId="{1E01E2EB-30D7-49B9-A360-996C9FD30D13}"/>
    <dgm:cxn modelId="{FDFF345F-D113-499C-BF91-248C224573DE}" srcId="{83DC1CBD-2F1A-4AA6-9C45-D6F7C17B688A}" destId="{D95C542C-E887-4280-8853-ED925B694B3B}" srcOrd="4" destOrd="0" parTransId="{CEB5EB12-F73C-445F-8719-D84D771F9765}" sibTransId="{1DD2C771-F84B-4A0A-818E-5D15F7738D25}"/>
    <dgm:cxn modelId="{0CE7DC61-BAFE-4C6D-8678-7B06140BD72D}" type="presOf" srcId="{AEBE13E3-DDA1-4AC8-BEF4-10B8D419A41B}" destId="{7D36B8A9-7D38-4B61-A3C6-7AE782FBB5FB}" srcOrd="0" destOrd="7" presId="urn:microsoft.com/office/officeart/2005/8/layout/hList1"/>
    <dgm:cxn modelId="{0441AC64-8436-452F-A72D-498A990B4D2C}" srcId="{83DC1CBD-2F1A-4AA6-9C45-D6F7C17B688A}" destId="{CD9517E2-69F3-4F86-891E-0486492599B0}" srcOrd="1" destOrd="0" parTransId="{BD003E66-EF6E-446B-8B47-E55B816792FC}" sibTransId="{C1D4B3C0-0E7B-42EB-8AA9-60A6005A1D1A}"/>
    <dgm:cxn modelId="{25E90845-9BAD-41C4-A7A4-B70C38701C64}" srcId="{B436E696-FEE3-42AE-853C-516BA1B98CD6}" destId="{0AD4B7BB-2DEE-4087-B1F7-9EC968B7015B}" srcOrd="2" destOrd="0" parTransId="{633B506B-255D-4603-B5E0-071EE33668F4}" sibTransId="{03E97C90-54A9-44D6-94D0-B6FC9500E632}"/>
    <dgm:cxn modelId="{5A9CA645-A45F-4A7F-B943-72594CF2E3C2}" type="presOf" srcId="{CAEBCF93-0C23-4545-9209-B74A579A5E67}" destId="{0748807D-1B22-42FA-B4E3-B3F2C695047E}" srcOrd="0" destOrd="1" presId="urn:microsoft.com/office/officeart/2005/8/layout/hList1"/>
    <dgm:cxn modelId="{3525F565-C130-4C91-9544-1FE4D6825318}" srcId="{83DC1CBD-2F1A-4AA6-9C45-D6F7C17B688A}" destId="{AEBE13E3-DDA1-4AC8-BEF4-10B8D419A41B}" srcOrd="7" destOrd="0" parTransId="{DAFE7921-1A39-482B-9762-4452B227BC56}" sibTransId="{F938F91D-334C-4C8C-9F7B-27CBB9A353D3}"/>
    <dgm:cxn modelId="{59325B66-E6F8-41F1-B2C6-777C158D41C9}" type="presOf" srcId="{061E1212-96EE-4273-AEFC-1431AE2C6EF5}" destId="{3F8A9189-F846-4E01-8D56-EA26E43E436C}" srcOrd="0" destOrd="3" presId="urn:microsoft.com/office/officeart/2005/8/layout/hList1"/>
    <dgm:cxn modelId="{86DF2348-3422-4221-B90F-856E537437D8}" srcId="{83DC1CBD-2F1A-4AA6-9C45-D6F7C17B688A}" destId="{392AFF88-4021-4437-A86A-18CB0D27BCB7}" srcOrd="2" destOrd="0" parTransId="{1C0F4BFC-D4E1-401A-8049-AAAF0025A03F}" sibTransId="{DEF82AED-EDBA-4739-BE91-63A0027DBE70}"/>
    <dgm:cxn modelId="{72B85B48-DD11-4FB9-BE4E-B7EE0FF59264}" type="presOf" srcId="{5E89B69B-CB7C-4679-AF68-0064DB164920}" destId="{0748807D-1B22-42FA-B4E3-B3F2C695047E}" srcOrd="0" destOrd="4" presId="urn:microsoft.com/office/officeart/2005/8/layout/hList1"/>
    <dgm:cxn modelId="{92F09B6B-5EF2-4212-BDF9-D2CAF3736398}" srcId="{B436E696-FEE3-42AE-853C-516BA1B98CD6}" destId="{E26434AC-2C9F-4B79-9287-2C467E11CA7F}" srcOrd="4" destOrd="0" parTransId="{15FA67ED-CC5E-44B1-999B-0BFFC00B572F}" sibTransId="{C705586A-532C-4E77-92EC-C251B638781D}"/>
    <dgm:cxn modelId="{55559471-66A6-4BF8-97BF-D930B6D6DDF8}" srcId="{D0239376-BA0B-4B24-943D-4D8507810BB9}" destId="{418DCA1B-98F9-42F9-8BF8-08BC04773D75}" srcOrd="2" destOrd="0" parTransId="{B63F363B-EEDF-4E36-81A8-B3167E18993C}" sibTransId="{2006E5C8-A01E-4FAB-9CCD-9481275D66CE}"/>
    <dgm:cxn modelId="{CDFED971-FF90-434C-9539-0D34D529F34B}" srcId="{643C1A79-A1E0-4E4A-85A3-01E5382D4A3F}" destId="{83DC1CBD-2F1A-4AA6-9C45-D6F7C17B688A}" srcOrd="1" destOrd="0" parTransId="{F2E92512-AD6D-45C6-9F8A-1B11CDB928A9}" sibTransId="{653E36FF-3D98-41FA-B9EC-9373965EDA5D}"/>
    <dgm:cxn modelId="{FB0CF355-7BDF-4DCC-B813-B3E7D0C5E97F}" srcId="{D0239376-BA0B-4B24-943D-4D8507810BB9}" destId="{ED7C7788-D7BB-46DA-AC87-69536109C7EA}" srcOrd="6" destOrd="0" parTransId="{3C7601C7-1A7F-4586-B4B6-882A343FC19A}" sibTransId="{01E6ABF5-2F39-4225-A894-8E90A403B350}"/>
    <dgm:cxn modelId="{D2E43657-FFFD-4ABA-8104-96DA827446D3}" type="presOf" srcId="{D95C542C-E887-4280-8853-ED925B694B3B}" destId="{7D36B8A9-7D38-4B61-A3C6-7AE782FBB5FB}" srcOrd="0" destOrd="4" presId="urn:microsoft.com/office/officeart/2005/8/layout/hList1"/>
    <dgm:cxn modelId="{4FE5F078-09F5-453F-8E63-019A3D93988E}" type="presOf" srcId="{27E3EC0C-BAD0-465B-8992-DD4A336E21E8}" destId="{7D36B8A9-7D38-4B61-A3C6-7AE782FBB5FB}" srcOrd="0" destOrd="6" presId="urn:microsoft.com/office/officeart/2005/8/layout/hList1"/>
    <dgm:cxn modelId="{6A8C3A7D-8603-4185-9F96-E19128A801B2}" srcId="{D0239376-BA0B-4B24-943D-4D8507810BB9}" destId="{5E89B69B-CB7C-4679-AF68-0064DB164920}" srcOrd="4" destOrd="0" parTransId="{2AB296E8-A066-4BD3-997C-BA6882DAA655}" sibTransId="{A60FE1F5-9468-40BC-8BAE-6F41C495A0C4}"/>
    <dgm:cxn modelId="{6CB03A82-E1E0-4961-83B0-0AEF3CE9F9A0}" type="presOf" srcId="{F212F6CD-E39D-47ED-9458-AEDAFAE069CD}" destId="{3F8A9189-F846-4E01-8D56-EA26E43E436C}" srcOrd="0" destOrd="1" presId="urn:microsoft.com/office/officeart/2005/8/layout/hList1"/>
    <dgm:cxn modelId="{92255086-E3C5-47DF-97FF-8367306C62D0}" type="presOf" srcId="{392AFF88-4021-4437-A86A-18CB0D27BCB7}" destId="{7D36B8A9-7D38-4B61-A3C6-7AE782FBB5FB}" srcOrd="0" destOrd="2" presId="urn:microsoft.com/office/officeart/2005/8/layout/hList1"/>
    <dgm:cxn modelId="{AAE41A8C-8FC3-4746-8A36-F5197434D07A}" srcId="{D0239376-BA0B-4B24-943D-4D8507810BB9}" destId="{F4149F42-473E-46A9-B4C3-1B447D8788A4}" srcOrd="7" destOrd="0" parTransId="{96927D39-5C19-4CA7-97F4-25B0F2ECED36}" sibTransId="{6B031DC1-10D6-4E61-B828-9B4EAD308451}"/>
    <dgm:cxn modelId="{174B0692-5C17-44C4-A59D-6E7BED33AF17}" type="presOf" srcId="{54FCE9C4-3C27-43D0-94CA-8E968EC2A1AA}" destId="{3F8A9189-F846-4E01-8D56-EA26E43E436C}" srcOrd="0" destOrd="6" presId="urn:microsoft.com/office/officeart/2005/8/layout/hList1"/>
    <dgm:cxn modelId="{D5B50493-602B-4F32-A3DA-0EFC77292813}" type="presOf" srcId="{CFB76A9C-3303-4DC4-80B4-344B36C986DE}" destId="{3F8A9189-F846-4E01-8D56-EA26E43E436C}" srcOrd="0" destOrd="7" presId="urn:microsoft.com/office/officeart/2005/8/layout/hList1"/>
    <dgm:cxn modelId="{CB7663A6-B587-4E54-902F-72CCD7ADB5D6}" srcId="{83DC1CBD-2F1A-4AA6-9C45-D6F7C17B688A}" destId="{B1C77218-6F15-413A-8772-34BEC30BA805}" srcOrd="0" destOrd="0" parTransId="{B68DFF2F-C98C-42BF-90EE-8667119D287C}" sibTransId="{B908245C-832B-46E7-BA97-94A72FE868A7}"/>
    <dgm:cxn modelId="{74C6E8A8-E55F-456B-BC90-F6E3D03B178D}" type="presOf" srcId="{83DC1CBD-2F1A-4AA6-9C45-D6F7C17B688A}" destId="{982291E9-483B-489F-84DA-2D5F425CA3D0}" srcOrd="0" destOrd="0" presId="urn:microsoft.com/office/officeart/2005/8/layout/hList1"/>
    <dgm:cxn modelId="{8E4A27AE-8DF2-4419-B61E-8F81DE4BAECC}" type="presOf" srcId="{B1C77218-6F15-413A-8772-34BEC30BA805}" destId="{7D36B8A9-7D38-4B61-A3C6-7AE782FBB5FB}" srcOrd="0" destOrd="0" presId="urn:microsoft.com/office/officeart/2005/8/layout/hList1"/>
    <dgm:cxn modelId="{8D883BB4-B8A4-4119-AA59-55C8E7A91A23}" type="presOf" srcId="{CD9517E2-69F3-4F86-891E-0486492599B0}" destId="{7D36B8A9-7D38-4B61-A3C6-7AE782FBB5FB}" srcOrd="0" destOrd="1" presId="urn:microsoft.com/office/officeart/2005/8/layout/hList1"/>
    <dgm:cxn modelId="{C034BCB4-F902-4570-B54F-2B746189967A}" type="presOf" srcId="{6F9D4168-371F-45FA-B636-83CFE2842F06}" destId="{0748807D-1B22-42FA-B4E3-B3F2C695047E}" srcOrd="0" destOrd="0" presId="urn:microsoft.com/office/officeart/2005/8/layout/hList1"/>
    <dgm:cxn modelId="{C47589B5-CE12-41A9-809B-FB5EA40308F3}" srcId="{643C1A79-A1E0-4E4A-85A3-01E5382D4A3F}" destId="{D0239376-BA0B-4B24-943D-4D8507810BB9}" srcOrd="2" destOrd="0" parTransId="{2D6EB1DC-2D08-4A08-9935-B5BC6806BD25}" sibTransId="{DCAEDBBA-2030-4CE0-AB48-41CB69C536E3}"/>
    <dgm:cxn modelId="{E37801BC-5FDE-432C-AD18-B56F9319E424}" srcId="{643C1A79-A1E0-4E4A-85A3-01E5382D4A3F}" destId="{B436E696-FEE3-42AE-853C-516BA1B98CD6}" srcOrd="0" destOrd="0" parTransId="{A5B08AEE-F254-4B1F-8D8A-FD3263FA62BC}" sibTransId="{86385DAD-796B-4B2B-8F02-4B335B952458}"/>
    <dgm:cxn modelId="{84D025BE-ABEC-47B4-B6FB-F9EDF0623169}" type="presOf" srcId="{418DCA1B-98F9-42F9-8BF8-08BC04773D75}" destId="{0748807D-1B22-42FA-B4E3-B3F2C695047E}" srcOrd="0" destOrd="2" presId="urn:microsoft.com/office/officeart/2005/8/layout/hList1"/>
    <dgm:cxn modelId="{658BDCBE-A0AF-4AE8-B999-EF49B96A24F8}" srcId="{83DC1CBD-2F1A-4AA6-9C45-D6F7C17B688A}" destId="{3EC9677C-6714-4688-BDE2-A0A151B2DE5C}" srcOrd="3" destOrd="0" parTransId="{DAF28050-3B26-462E-BC31-3CEB786ED926}" sibTransId="{850C6A9E-196F-4717-8C40-7F4D3A3959C9}"/>
    <dgm:cxn modelId="{FF14C2C0-D01A-413C-B81D-A92405994786}" srcId="{83DC1CBD-2F1A-4AA6-9C45-D6F7C17B688A}" destId="{27E3EC0C-BAD0-465B-8992-DD4A336E21E8}" srcOrd="6" destOrd="0" parTransId="{97BAE166-C5B0-47CA-864C-0843DA5BFFF8}" sibTransId="{68F946F0-0441-4417-BDFF-601F0E05F5B2}"/>
    <dgm:cxn modelId="{363682C6-D0A1-44CD-AA99-B9BACA38C087}" type="presOf" srcId="{170FF4EC-4EE5-42D4-AB5C-FE31142F2381}" destId="{3F8A9189-F846-4E01-8D56-EA26E43E436C}" srcOrd="0" destOrd="0" presId="urn:microsoft.com/office/officeart/2005/8/layout/hList1"/>
    <dgm:cxn modelId="{6DCE25CA-0BC6-4EC9-8584-B29934A7443C}" type="presOf" srcId="{B436E696-FEE3-42AE-853C-516BA1B98CD6}" destId="{A4AF9FF4-C890-4D1E-B238-34061A9C2C29}" srcOrd="0" destOrd="0" presId="urn:microsoft.com/office/officeart/2005/8/layout/hList1"/>
    <dgm:cxn modelId="{EEFBD2CA-BFDD-4EB8-B2F2-E195C518481A}" type="presOf" srcId="{0AD4B7BB-2DEE-4087-B1F7-9EC968B7015B}" destId="{3F8A9189-F846-4E01-8D56-EA26E43E436C}" srcOrd="0" destOrd="2" presId="urn:microsoft.com/office/officeart/2005/8/layout/hList1"/>
    <dgm:cxn modelId="{308E04CB-5D12-4B1E-87DD-D9BA991B2EB0}" srcId="{D0239376-BA0B-4B24-943D-4D8507810BB9}" destId="{8145EB39-7A56-44B8-BBD1-4250342EB056}" srcOrd="5" destOrd="0" parTransId="{24E31C0F-C36D-4A3F-96AF-86620B0F2EEB}" sibTransId="{807CE51C-C6E9-4D6B-BABA-4B775B01CE20}"/>
    <dgm:cxn modelId="{B396E1CD-47E0-4BA0-926A-F85A17409A82}" srcId="{B436E696-FEE3-42AE-853C-516BA1B98CD6}" destId="{170FF4EC-4EE5-42D4-AB5C-FE31142F2381}" srcOrd="0" destOrd="0" parTransId="{87FEF963-72B4-4685-A014-74726E9578DB}" sibTransId="{C47BF5BB-BA6B-46F6-B336-F1B9D4A1270F}"/>
    <dgm:cxn modelId="{C68DB9D1-DFFD-4C1C-9B6D-426B35611E25}" srcId="{D0239376-BA0B-4B24-943D-4D8507810BB9}" destId="{9C683FE4-1D3B-4672-B4B8-DDECFA75B780}" srcOrd="3" destOrd="0" parTransId="{884073CF-2CF9-430E-AC60-0CB0013AC8C7}" sibTransId="{876E2DF6-0805-4CB8-BD9F-17EA67D4F714}"/>
    <dgm:cxn modelId="{8C1661D4-003B-48A2-8F2D-45A31CBF1B36}" srcId="{D0239376-BA0B-4B24-943D-4D8507810BB9}" destId="{CAEBCF93-0C23-4545-9209-B74A579A5E67}" srcOrd="1" destOrd="0" parTransId="{23B63138-5F17-4C53-9A16-E5D81D833665}" sibTransId="{378C0892-D0E2-4C07-9A6C-6BA874E78198}"/>
    <dgm:cxn modelId="{9AEE69D4-2B6B-4F00-B32F-9144030DF69B}" type="presOf" srcId="{E26434AC-2C9F-4B79-9287-2C467E11CA7F}" destId="{3F8A9189-F846-4E01-8D56-EA26E43E436C}" srcOrd="0" destOrd="4" presId="urn:microsoft.com/office/officeart/2005/8/layout/hList1"/>
    <dgm:cxn modelId="{296C66E6-0AA5-4827-BD48-BCC59816047D}" srcId="{B436E696-FEE3-42AE-853C-516BA1B98CD6}" destId="{CFB76A9C-3303-4DC4-80B4-344B36C986DE}" srcOrd="7" destOrd="0" parTransId="{FEF34AD3-5FF9-429E-A4D6-262AA4CBFE33}" sibTransId="{C1CB3AE6-3F87-4075-86E2-441740334486}"/>
    <dgm:cxn modelId="{2DA4A0ED-6705-4F09-A586-1DA7E6441753}" srcId="{B436E696-FEE3-42AE-853C-516BA1B98CD6}" destId="{54FCE9C4-3C27-43D0-94CA-8E968EC2A1AA}" srcOrd="6" destOrd="0" parTransId="{A8A9DF9C-CAFF-4EEB-8725-D9AAF5BBB8C2}" sibTransId="{9449CEF3-58E8-4E07-B5FF-071D1A29BC3A}"/>
    <dgm:cxn modelId="{533A3A3F-F58F-419A-B97C-2F68DA649C68}" type="presParOf" srcId="{36158F9C-D308-4A18-9B2E-3545A8E87A34}" destId="{4118DA63-A56E-4DEE-9892-F5AB6A4404EF}" srcOrd="0" destOrd="0" presId="urn:microsoft.com/office/officeart/2005/8/layout/hList1"/>
    <dgm:cxn modelId="{E990B876-80A1-4EF8-A8E9-8774162D7FA5}" type="presParOf" srcId="{4118DA63-A56E-4DEE-9892-F5AB6A4404EF}" destId="{A4AF9FF4-C890-4D1E-B238-34061A9C2C29}" srcOrd="0" destOrd="0" presId="urn:microsoft.com/office/officeart/2005/8/layout/hList1"/>
    <dgm:cxn modelId="{256C30C7-A4EF-4F0C-B7F1-A1C8D8C3EC2C}" type="presParOf" srcId="{4118DA63-A56E-4DEE-9892-F5AB6A4404EF}" destId="{3F8A9189-F846-4E01-8D56-EA26E43E436C}" srcOrd="1" destOrd="0" presId="urn:microsoft.com/office/officeart/2005/8/layout/hList1"/>
    <dgm:cxn modelId="{95A2E8B7-6323-4A5C-A768-31E5DC4AC9F7}" type="presParOf" srcId="{36158F9C-D308-4A18-9B2E-3545A8E87A34}" destId="{97B4DF69-9DE0-41E5-A268-896BBBBFA8B1}" srcOrd="1" destOrd="0" presId="urn:microsoft.com/office/officeart/2005/8/layout/hList1"/>
    <dgm:cxn modelId="{E45E9129-1029-417E-9718-658122BA7D7F}" type="presParOf" srcId="{36158F9C-D308-4A18-9B2E-3545A8E87A34}" destId="{B88929CE-D640-4214-B9B3-905F6C59D819}" srcOrd="2" destOrd="0" presId="urn:microsoft.com/office/officeart/2005/8/layout/hList1"/>
    <dgm:cxn modelId="{5CEA7BB7-7297-4698-9F1F-0FAD14C5B36B}" type="presParOf" srcId="{B88929CE-D640-4214-B9B3-905F6C59D819}" destId="{982291E9-483B-489F-84DA-2D5F425CA3D0}" srcOrd="0" destOrd="0" presId="urn:microsoft.com/office/officeart/2005/8/layout/hList1"/>
    <dgm:cxn modelId="{0D81FAE1-0957-4314-ACD5-C40337882AD1}" type="presParOf" srcId="{B88929CE-D640-4214-B9B3-905F6C59D819}" destId="{7D36B8A9-7D38-4B61-A3C6-7AE782FBB5FB}" srcOrd="1" destOrd="0" presId="urn:microsoft.com/office/officeart/2005/8/layout/hList1"/>
    <dgm:cxn modelId="{A7FCE17B-344B-49E6-AA4F-8C1A48EA25AE}" type="presParOf" srcId="{36158F9C-D308-4A18-9B2E-3545A8E87A34}" destId="{26C4D037-DE66-41A8-95FF-7C78722979ED}" srcOrd="3" destOrd="0" presId="urn:microsoft.com/office/officeart/2005/8/layout/hList1"/>
    <dgm:cxn modelId="{E68D2ED9-7A0B-4AE1-8CE9-BDCE6FD10790}" type="presParOf" srcId="{36158F9C-D308-4A18-9B2E-3545A8E87A34}" destId="{95D44AC9-FDE0-4EF6-9F6A-41EE28CD3669}" srcOrd="4" destOrd="0" presId="urn:microsoft.com/office/officeart/2005/8/layout/hList1"/>
    <dgm:cxn modelId="{1AB654E5-766B-4E94-83C7-BB1ED3F27ACE}" type="presParOf" srcId="{95D44AC9-FDE0-4EF6-9F6A-41EE28CD3669}" destId="{AB4E7CE8-3B15-4557-8800-C8AFC85D1860}" srcOrd="0" destOrd="0" presId="urn:microsoft.com/office/officeart/2005/8/layout/hList1"/>
    <dgm:cxn modelId="{BA40C4A0-4975-4BBB-9203-131FD4408DE1}" type="presParOf" srcId="{95D44AC9-FDE0-4EF6-9F6A-41EE28CD3669}" destId="{0748807D-1B22-42FA-B4E3-B3F2C695047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A58138C-E714-4E85-A8B4-89935361FEE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8522059-FF5C-4514-AD0F-6F336AE67DA1}">
      <dgm:prSet phldr="0"/>
      <dgm:spPr/>
      <dgm:t>
        <a:bodyPr/>
        <a:lstStyle/>
        <a:p>
          <a:pPr algn="l" rtl="0"/>
          <a:r>
            <a:rPr lang="en-US" b="1">
              <a:solidFill>
                <a:schemeClr val="tx1"/>
              </a:solidFill>
            </a:rPr>
            <a:t>Model 1: </a:t>
          </a:r>
          <a:r>
            <a:rPr lang="en-US" b="1">
              <a:solidFill>
                <a:schemeClr val="tx1"/>
              </a:solidFill>
              <a:latin typeface="Arial"/>
            </a:rPr>
            <a:t>Logistic Regression</a:t>
          </a:r>
          <a:endParaRPr lang="en-US" b="0">
            <a:solidFill>
              <a:schemeClr val="tx1"/>
            </a:solidFill>
            <a:latin typeface="Arial"/>
          </a:endParaRPr>
        </a:p>
      </dgm:t>
    </dgm:pt>
    <dgm:pt modelId="{00910BAE-F7C1-4F9D-A3BE-2B7D99CCBB56}" type="parTrans" cxnId="{F390E1AC-E10F-48DD-B323-C4D3DA8A510A}">
      <dgm:prSet/>
      <dgm:spPr/>
    </dgm:pt>
    <dgm:pt modelId="{FB7E9AB8-7D5A-453F-B797-C48D502F2296}" type="sibTrans" cxnId="{F390E1AC-E10F-48DD-B323-C4D3DA8A510A}">
      <dgm:prSet/>
      <dgm:spPr/>
    </dgm:pt>
    <dgm:pt modelId="{87805970-8956-4614-9A74-3BBC7100091C}">
      <dgm:prSet phldr="0"/>
      <dgm:spPr/>
      <dgm:t>
        <a:bodyPr/>
        <a:lstStyle/>
        <a:p>
          <a:pPr algn="l"/>
          <a:r>
            <a:rPr lang="en-US">
              <a:solidFill>
                <a:schemeClr val="tx1"/>
              </a:solidFill>
            </a:rPr>
            <a:t>Trained using all features to establish a baseline performance.</a:t>
          </a:r>
        </a:p>
      </dgm:t>
    </dgm:pt>
    <dgm:pt modelId="{9A492745-EF18-49FF-A2A9-90C2612B5D12}" type="parTrans" cxnId="{116415C2-15E3-4DE7-8403-20B47B2E726F}">
      <dgm:prSet/>
      <dgm:spPr/>
    </dgm:pt>
    <dgm:pt modelId="{C3F53AC0-006B-4591-B4DC-995AB9DA3453}" type="sibTrans" cxnId="{116415C2-15E3-4DE7-8403-20B47B2E726F}">
      <dgm:prSet/>
      <dgm:spPr/>
    </dgm:pt>
    <dgm:pt modelId="{C5AA3A04-1FE6-487E-8941-6A81855D3168}">
      <dgm:prSet phldr="0"/>
      <dgm:spPr/>
      <dgm:t>
        <a:bodyPr/>
        <a:lstStyle/>
        <a:p>
          <a:pPr algn="l"/>
          <a:r>
            <a:rPr lang="en-US" b="1">
              <a:solidFill>
                <a:schemeClr val="tx1"/>
              </a:solidFill>
            </a:rPr>
            <a:t>Model 2: Random Forest Classifier</a:t>
          </a:r>
          <a:endParaRPr lang="en-US">
            <a:solidFill>
              <a:schemeClr val="tx1"/>
            </a:solidFill>
          </a:endParaRPr>
        </a:p>
      </dgm:t>
    </dgm:pt>
    <dgm:pt modelId="{ABBA628E-EC45-41AC-85B8-F941E77C8009}" type="parTrans" cxnId="{816E614A-F60B-45C6-A15B-80E11E786A1A}">
      <dgm:prSet/>
      <dgm:spPr/>
    </dgm:pt>
    <dgm:pt modelId="{AEC6DE94-8679-4BA0-B333-0DF3212E1B8E}" type="sibTrans" cxnId="{816E614A-F60B-45C6-A15B-80E11E786A1A}">
      <dgm:prSet/>
      <dgm:spPr/>
    </dgm:pt>
    <dgm:pt modelId="{36D0D742-54A9-4BC4-9D5D-B80C7AF9612C}">
      <dgm:prSet phldr="0"/>
      <dgm:spPr/>
      <dgm:t>
        <a:bodyPr/>
        <a:lstStyle/>
        <a:p>
          <a:pPr algn="l" rtl="0"/>
          <a:r>
            <a:rPr lang="en-US">
              <a:solidFill>
                <a:srgbClr val="000000"/>
              </a:solidFill>
              <a:latin typeface="Calibri"/>
              <a:ea typeface="Calibri"/>
              <a:cs typeface="Calibri"/>
            </a:rPr>
            <a:t>Trained using all features to establish a baseline performance.</a:t>
          </a:r>
        </a:p>
      </dgm:t>
    </dgm:pt>
    <dgm:pt modelId="{C4B10B35-5632-4C06-9440-197E0B181AC1}" type="parTrans" cxnId="{A6953692-6B70-42C0-BD73-2D723053528D}">
      <dgm:prSet/>
      <dgm:spPr/>
    </dgm:pt>
    <dgm:pt modelId="{88909EAC-B84D-45D6-B155-EB58E607F21C}" type="sibTrans" cxnId="{A6953692-6B70-42C0-BD73-2D723053528D}">
      <dgm:prSet/>
      <dgm:spPr/>
    </dgm:pt>
    <dgm:pt modelId="{A4F22275-EDBB-4794-83A2-23434C437EF7}">
      <dgm:prSet phldr="0"/>
      <dgm:spPr/>
      <dgm:t>
        <a:bodyPr/>
        <a:lstStyle/>
        <a:p>
          <a:pPr algn="l" rtl="0"/>
          <a:r>
            <a:rPr lang="en-US" b="1">
              <a:solidFill>
                <a:schemeClr val="tx1"/>
              </a:solidFill>
            </a:rPr>
            <a:t>Model 3: Random Forest </a:t>
          </a:r>
          <a:r>
            <a:rPr lang="en-US" b="1">
              <a:solidFill>
                <a:schemeClr val="tx1"/>
              </a:solidFill>
              <a:latin typeface="Arial"/>
            </a:rPr>
            <a:t>+ Grid Search</a:t>
          </a:r>
          <a:endParaRPr lang="en-US">
            <a:solidFill>
              <a:schemeClr val="tx1"/>
            </a:solidFill>
          </a:endParaRPr>
        </a:p>
      </dgm:t>
    </dgm:pt>
    <dgm:pt modelId="{7388276A-9DD6-45D6-BCD5-A75649F15876}" type="parTrans" cxnId="{7ED12075-B20D-478E-BD92-C99DBC86143A}">
      <dgm:prSet/>
      <dgm:spPr/>
    </dgm:pt>
    <dgm:pt modelId="{0FB9FF6F-088A-4B44-A675-81F43A1EB138}" type="sibTrans" cxnId="{7ED12075-B20D-478E-BD92-C99DBC86143A}">
      <dgm:prSet/>
      <dgm:spPr/>
    </dgm:pt>
    <dgm:pt modelId="{AABAB65D-BF9B-41DC-A924-4AFA5B1E020A}">
      <dgm:prSet phldr="0"/>
      <dgm:spPr/>
      <dgm:t>
        <a:bodyPr/>
        <a:lstStyle/>
        <a:p>
          <a:pPr algn="l" rtl="0"/>
          <a:r>
            <a:rPr lang="en-US">
              <a:solidFill>
                <a:srgbClr val="000000"/>
              </a:solidFill>
              <a:latin typeface="Calibri"/>
              <a:ea typeface="Calibri"/>
              <a:cs typeface="Calibri"/>
            </a:rPr>
            <a:t>Hyperparameters tuned using Grid Search to enhance model performance.</a:t>
          </a:r>
        </a:p>
      </dgm:t>
    </dgm:pt>
    <dgm:pt modelId="{F8683EA4-979C-47CD-9F9B-B4207C5A04D7}" type="parTrans" cxnId="{B48BD712-CAB0-4B47-B59D-3A43018A022D}">
      <dgm:prSet/>
      <dgm:spPr/>
    </dgm:pt>
    <dgm:pt modelId="{F2FBB54D-890A-4A49-8990-891103DD1569}" type="sibTrans" cxnId="{B48BD712-CAB0-4B47-B59D-3A43018A022D}">
      <dgm:prSet/>
      <dgm:spPr/>
    </dgm:pt>
    <dgm:pt modelId="{E9480504-6A46-49BD-86E2-EF40187C8178}">
      <dgm:prSet phldr="0"/>
      <dgm:spPr/>
      <dgm:t>
        <a:bodyPr/>
        <a:lstStyle/>
        <a:p>
          <a:pPr algn="l" rtl="0"/>
          <a:r>
            <a:rPr lang="en-US" b="1">
              <a:solidFill>
                <a:schemeClr val="tx1"/>
              </a:solidFill>
            </a:rPr>
            <a:t>Model 4: </a:t>
          </a:r>
          <a:r>
            <a:rPr lang="en-US" b="1">
              <a:solidFill>
                <a:schemeClr val="tx1"/>
              </a:solidFill>
              <a:latin typeface="Arial"/>
            </a:rPr>
            <a:t>Logistic Regression + Random Sampling</a:t>
          </a:r>
          <a:endParaRPr lang="en-US">
            <a:solidFill>
              <a:schemeClr val="tx1"/>
            </a:solidFill>
          </a:endParaRPr>
        </a:p>
      </dgm:t>
    </dgm:pt>
    <dgm:pt modelId="{67FB0A2A-31C1-40EA-9D4B-EB3EDCDB0E8C}" type="parTrans" cxnId="{3729FF76-AB49-4EF8-AC2E-8E66A204E331}">
      <dgm:prSet/>
      <dgm:spPr/>
    </dgm:pt>
    <dgm:pt modelId="{40196B5C-6605-4B66-B818-69554C86CB5E}" type="sibTrans" cxnId="{3729FF76-AB49-4EF8-AC2E-8E66A204E331}">
      <dgm:prSet/>
      <dgm:spPr/>
    </dgm:pt>
    <dgm:pt modelId="{2BCC1B3E-9296-4602-A959-FAE0BFC36710}">
      <dgm:prSet phldr="0"/>
      <dgm:spPr/>
      <dgm:t>
        <a:bodyPr/>
        <a:lstStyle/>
        <a:p>
          <a:pPr algn="l" rtl="0"/>
          <a:r>
            <a:rPr lang="en-US">
              <a:solidFill>
                <a:schemeClr val="tx1"/>
              </a:solidFill>
              <a:latin typeface="Arial"/>
            </a:rPr>
            <a:t>Focused on sampling down the data to provide the optimized performance</a:t>
          </a:r>
          <a:endParaRPr lang="en-US">
            <a:solidFill>
              <a:schemeClr val="tx1"/>
            </a:solidFill>
          </a:endParaRPr>
        </a:p>
      </dgm:t>
    </dgm:pt>
    <dgm:pt modelId="{42149B4F-5846-404C-AD22-521F7EA3CCF6}" type="parTrans" cxnId="{5998C4FB-9BED-4570-B7BB-991F4F5B19A8}">
      <dgm:prSet/>
      <dgm:spPr/>
    </dgm:pt>
    <dgm:pt modelId="{89D905E7-6F2D-4A71-9262-32ACFF23D649}" type="sibTrans" cxnId="{5998C4FB-9BED-4570-B7BB-991F4F5B19A8}">
      <dgm:prSet/>
      <dgm:spPr/>
    </dgm:pt>
    <dgm:pt modelId="{954B506E-BFAD-4612-B39A-8931EBE2AB80}">
      <dgm:prSet phldr="0"/>
      <dgm:spPr/>
      <dgm:t>
        <a:bodyPr/>
        <a:lstStyle/>
        <a:p>
          <a:pPr algn="l" rtl="0"/>
          <a:r>
            <a:rPr lang="en-US" b="1">
              <a:solidFill>
                <a:schemeClr val="tx1"/>
              </a:solidFill>
            </a:rPr>
            <a:t>Model 5: Random Forest + </a:t>
          </a:r>
          <a:r>
            <a:rPr lang="en-US" b="1">
              <a:solidFill>
                <a:schemeClr val="tx1"/>
              </a:solidFill>
              <a:latin typeface="Arial"/>
            </a:rPr>
            <a:t>Random Sampling</a:t>
          </a:r>
          <a:endParaRPr lang="en-US">
            <a:solidFill>
              <a:schemeClr val="tx1"/>
            </a:solidFill>
            <a:latin typeface="Arial"/>
          </a:endParaRPr>
        </a:p>
      </dgm:t>
    </dgm:pt>
    <dgm:pt modelId="{6281FB16-FE25-4C10-9C7A-C1FA1A1B7B88}" type="parTrans" cxnId="{7A478ED0-1371-4032-A787-2A94F6EFE8A8}">
      <dgm:prSet/>
      <dgm:spPr/>
    </dgm:pt>
    <dgm:pt modelId="{8E8D9967-2611-41D3-A085-224E76BCC673}" type="sibTrans" cxnId="{7A478ED0-1371-4032-A787-2A94F6EFE8A8}">
      <dgm:prSet/>
      <dgm:spPr/>
    </dgm:pt>
    <dgm:pt modelId="{4A1BC5D9-D851-4704-BB24-7E44602F506F}">
      <dgm:prSet phldr="0"/>
      <dgm:spPr/>
      <dgm:t>
        <a:bodyPr/>
        <a:lstStyle/>
        <a:p>
          <a:pPr algn="l"/>
          <a:r>
            <a:rPr lang="en-US" b="1">
              <a:solidFill>
                <a:schemeClr val="tx1"/>
              </a:solidFill>
            </a:rPr>
            <a:t>Model 6: Logistic Regression + PCA</a:t>
          </a:r>
          <a:endParaRPr lang="en-US">
            <a:solidFill>
              <a:schemeClr val="tx1"/>
            </a:solidFill>
          </a:endParaRPr>
        </a:p>
      </dgm:t>
    </dgm:pt>
    <dgm:pt modelId="{2AED5008-44B2-49CE-88CB-E70B6AC7D6B1}" type="parTrans" cxnId="{58087DF2-4553-4BE0-B964-6C53C152DE52}">
      <dgm:prSet/>
      <dgm:spPr/>
    </dgm:pt>
    <dgm:pt modelId="{3F8D9047-B23E-40FD-B274-993B2105097D}" type="sibTrans" cxnId="{58087DF2-4553-4BE0-B964-6C53C152DE52}">
      <dgm:prSet/>
      <dgm:spPr/>
    </dgm:pt>
    <dgm:pt modelId="{E3EC44A8-ABAD-421B-B6E3-2365A7C3B4C0}">
      <dgm:prSet phldr="0"/>
      <dgm:spPr/>
      <dgm:t>
        <a:bodyPr/>
        <a:lstStyle/>
        <a:p>
          <a:pPr algn="l"/>
          <a:r>
            <a:rPr lang="en-US">
              <a:solidFill>
                <a:schemeClr val="tx1"/>
              </a:solidFill>
            </a:rPr>
            <a:t>Implemented a simplified model with PCA for better interpretability and classification performance.</a:t>
          </a:r>
        </a:p>
      </dgm:t>
    </dgm:pt>
    <dgm:pt modelId="{42B7AF86-A38F-4C28-BC42-32CA18925442}" type="parTrans" cxnId="{5557808D-89C2-43FF-B3AE-E5514B98B4B0}">
      <dgm:prSet/>
      <dgm:spPr/>
    </dgm:pt>
    <dgm:pt modelId="{18F6CE9F-146B-43DD-8155-95D725E39D3D}" type="sibTrans" cxnId="{5557808D-89C2-43FF-B3AE-E5514B98B4B0}">
      <dgm:prSet/>
      <dgm:spPr/>
    </dgm:pt>
    <dgm:pt modelId="{DC7DEAF3-73C9-438A-8416-89986D0B6B74}">
      <dgm:prSet phldr="0"/>
      <dgm:spPr/>
      <dgm:t>
        <a:bodyPr/>
        <a:lstStyle/>
        <a:p>
          <a:pPr rtl="0"/>
          <a:r>
            <a:rPr lang="en-US">
              <a:solidFill>
                <a:srgbClr val="000000"/>
              </a:solidFill>
              <a:latin typeface="Calibri"/>
              <a:ea typeface="Calibri"/>
              <a:cs typeface="Calibri"/>
            </a:rPr>
            <a:t>Focused on sampling down the data to provide the optimized performance</a:t>
          </a:r>
        </a:p>
      </dgm:t>
    </dgm:pt>
    <dgm:pt modelId="{C54B023A-A4DC-440B-9B6E-F61F4120CF66}" type="parTrans" cxnId="{574F8215-322C-480A-BCBB-45AA1396591C}">
      <dgm:prSet/>
      <dgm:spPr/>
    </dgm:pt>
    <dgm:pt modelId="{4D839B4C-8F81-4C83-B80F-863179C11956}" type="sibTrans" cxnId="{574F8215-322C-480A-BCBB-45AA1396591C}">
      <dgm:prSet/>
      <dgm:spPr/>
    </dgm:pt>
    <dgm:pt modelId="{8C204EDB-9CCD-4929-8EEF-B16F273BD82F}" type="pres">
      <dgm:prSet presAssocID="{AA58138C-E714-4E85-A8B4-89935361FEE3}" presName="linear" presStyleCnt="0">
        <dgm:presLayoutVars>
          <dgm:dir/>
          <dgm:animLvl val="lvl"/>
          <dgm:resizeHandles val="exact"/>
        </dgm:presLayoutVars>
      </dgm:prSet>
      <dgm:spPr/>
    </dgm:pt>
    <dgm:pt modelId="{168CC62A-A277-4748-98AA-DB2C3909474A}" type="pres">
      <dgm:prSet presAssocID="{E8522059-FF5C-4514-AD0F-6F336AE67DA1}" presName="parentLin" presStyleCnt="0"/>
      <dgm:spPr/>
    </dgm:pt>
    <dgm:pt modelId="{745E6314-4982-4C35-89E7-1A8913FBAE3F}" type="pres">
      <dgm:prSet presAssocID="{E8522059-FF5C-4514-AD0F-6F336AE67DA1}" presName="parentLeftMargin" presStyleLbl="node1" presStyleIdx="0" presStyleCnt="6"/>
      <dgm:spPr/>
    </dgm:pt>
    <dgm:pt modelId="{AAB3E5EA-6ADB-4834-A785-F1DA55602C21}" type="pres">
      <dgm:prSet presAssocID="{E8522059-FF5C-4514-AD0F-6F336AE67DA1}" presName="parentText" presStyleLbl="node1" presStyleIdx="0" presStyleCnt="6">
        <dgm:presLayoutVars>
          <dgm:chMax val="0"/>
          <dgm:bulletEnabled val="1"/>
        </dgm:presLayoutVars>
      </dgm:prSet>
      <dgm:spPr/>
    </dgm:pt>
    <dgm:pt modelId="{00D87789-2D4A-4BE4-BDF0-0A148B0018BA}" type="pres">
      <dgm:prSet presAssocID="{E8522059-FF5C-4514-AD0F-6F336AE67DA1}" presName="negativeSpace" presStyleCnt="0"/>
      <dgm:spPr/>
    </dgm:pt>
    <dgm:pt modelId="{A18CD695-916A-40C7-8782-EA8052179D36}" type="pres">
      <dgm:prSet presAssocID="{E8522059-FF5C-4514-AD0F-6F336AE67DA1}" presName="childText" presStyleLbl="conFgAcc1" presStyleIdx="0" presStyleCnt="6">
        <dgm:presLayoutVars>
          <dgm:bulletEnabled val="1"/>
        </dgm:presLayoutVars>
      </dgm:prSet>
      <dgm:spPr/>
    </dgm:pt>
    <dgm:pt modelId="{6A0E0932-7001-4FC7-8E78-6D53519CE158}" type="pres">
      <dgm:prSet presAssocID="{FB7E9AB8-7D5A-453F-B797-C48D502F2296}" presName="spaceBetweenRectangles" presStyleCnt="0"/>
      <dgm:spPr/>
    </dgm:pt>
    <dgm:pt modelId="{CE815784-C2C8-427B-A99A-8070489DBB70}" type="pres">
      <dgm:prSet presAssocID="{C5AA3A04-1FE6-487E-8941-6A81855D3168}" presName="parentLin" presStyleCnt="0"/>
      <dgm:spPr/>
    </dgm:pt>
    <dgm:pt modelId="{3F65DDAE-8DA3-414C-B7AD-74BF5EA5709D}" type="pres">
      <dgm:prSet presAssocID="{C5AA3A04-1FE6-487E-8941-6A81855D3168}" presName="parentLeftMargin" presStyleLbl="node1" presStyleIdx="0" presStyleCnt="6"/>
      <dgm:spPr/>
    </dgm:pt>
    <dgm:pt modelId="{9A83F310-A979-436C-A87A-665F39736546}" type="pres">
      <dgm:prSet presAssocID="{C5AA3A04-1FE6-487E-8941-6A81855D3168}" presName="parentText" presStyleLbl="node1" presStyleIdx="1" presStyleCnt="6">
        <dgm:presLayoutVars>
          <dgm:chMax val="0"/>
          <dgm:bulletEnabled val="1"/>
        </dgm:presLayoutVars>
      </dgm:prSet>
      <dgm:spPr/>
    </dgm:pt>
    <dgm:pt modelId="{E0AAB296-C069-42FD-9ACE-A8A8B85F9CB4}" type="pres">
      <dgm:prSet presAssocID="{C5AA3A04-1FE6-487E-8941-6A81855D3168}" presName="negativeSpace" presStyleCnt="0"/>
      <dgm:spPr/>
    </dgm:pt>
    <dgm:pt modelId="{3C6D7CA5-9FDE-4228-BA68-38A81B7110B7}" type="pres">
      <dgm:prSet presAssocID="{C5AA3A04-1FE6-487E-8941-6A81855D3168}" presName="childText" presStyleLbl="conFgAcc1" presStyleIdx="1" presStyleCnt="6">
        <dgm:presLayoutVars>
          <dgm:bulletEnabled val="1"/>
        </dgm:presLayoutVars>
      </dgm:prSet>
      <dgm:spPr/>
    </dgm:pt>
    <dgm:pt modelId="{F280C5BA-29E0-4434-BD6C-5B09D1BB258A}" type="pres">
      <dgm:prSet presAssocID="{AEC6DE94-8679-4BA0-B333-0DF3212E1B8E}" presName="spaceBetweenRectangles" presStyleCnt="0"/>
      <dgm:spPr/>
    </dgm:pt>
    <dgm:pt modelId="{9D18EC17-B1F8-4B44-BD84-CD2E4ABE6373}" type="pres">
      <dgm:prSet presAssocID="{A4F22275-EDBB-4794-83A2-23434C437EF7}" presName="parentLin" presStyleCnt="0"/>
      <dgm:spPr/>
    </dgm:pt>
    <dgm:pt modelId="{2AE85C4B-2B91-4B60-9EA5-3287D902A167}" type="pres">
      <dgm:prSet presAssocID="{A4F22275-EDBB-4794-83A2-23434C437EF7}" presName="parentLeftMargin" presStyleLbl="node1" presStyleIdx="1" presStyleCnt="6"/>
      <dgm:spPr/>
    </dgm:pt>
    <dgm:pt modelId="{F2A3A6B3-1F8B-4808-9FB6-58B69EB60881}" type="pres">
      <dgm:prSet presAssocID="{A4F22275-EDBB-4794-83A2-23434C437EF7}" presName="parentText" presStyleLbl="node1" presStyleIdx="2" presStyleCnt="6">
        <dgm:presLayoutVars>
          <dgm:chMax val="0"/>
          <dgm:bulletEnabled val="1"/>
        </dgm:presLayoutVars>
      </dgm:prSet>
      <dgm:spPr/>
    </dgm:pt>
    <dgm:pt modelId="{F2D2DEE6-0AC1-4533-B702-E1A436B0F6E0}" type="pres">
      <dgm:prSet presAssocID="{A4F22275-EDBB-4794-83A2-23434C437EF7}" presName="negativeSpace" presStyleCnt="0"/>
      <dgm:spPr/>
    </dgm:pt>
    <dgm:pt modelId="{E6BEC212-0201-4621-A6A4-BCF15B058222}" type="pres">
      <dgm:prSet presAssocID="{A4F22275-EDBB-4794-83A2-23434C437EF7}" presName="childText" presStyleLbl="conFgAcc1" presStyleIdx="2" presStyleCnt="6">
        <dgm:presLayoutVars>
          <dgm:bulletEnabled val="1"/>
        </dgm:presLayoutVars>
      </dgm:prSet>
      <dgm:spPr/>
    </dgm:pt>
    <dgm:pt modelId="{B41CA39E-DEDE-450C-A8BF-AF1E637F3D4C}" type="pres">
      <dgm:prSet presAssocID="{0FB9FF6F-088A-4B44-A675-81F43A1EB138}" presName="spaceBetweenRectangles" presStyleCnt="0"/>
      <dgm:spPr/>
    </dgm:pt>
    <dgm:pt modelId="{D41BD54C-F077-46DA-A2BB-DE9DAAD965EC}" type="pres">
      <dgm:prSet presAssocID="{E9480504-6A46-49BD-86E2-EF40187C8178}" presName="parentLin" presStyleCnt="0"/>
      <dgm:spPr/>
    </dgm:pt>
    <dgm:pt modelId="{1CFA38A7-292A-4AB6-A67D-C314D97CC416}" type="pres">
      <dgm:prSet presAssocID="{E9480504-6A46-49BD-86E2-EF40187C8178}" presName="parentLeftMargin" presStyleLbl="node1" presStyleIdx="2" presStyleCnt="6"/>
      <dgm:spPr/>
    </dgm:pt>
    <dgm:pt modelId="{A833A075-786A-46A6-BDF5-292D723B1EDE}" type="pres">
      <dgm:prSet presAssocID="{E9480504-6A46-49BD-86E2-EF40187C8178}" presName="parentText" presStyleLbl="node1" presStyleIdx="3" presStyleCnt="6">
        <dgm:presLayoutVars>
          <dgm:chMax val="0"/>
          <dgm:bulletEnabled val="1"/>
        </dgm:presLayoutVars>
      </dgm:prSet>
      <dgm:spPr/>
    </dgm:pt>
    <dgm:pt modelId="{F6BC3593-5C2B-48D8-9C4C-8D774011304D}" type="pres">
      <dgm:prSet presAssocID="{E9480504-6A46-49BD-86E2-EF40187C8178}" presName="negativeSpace" presStyleCnt="0"/>
      <dgm:spPr/>
    </dgm:pt>
    <dgm:pt modelId="{7D3C7B5E-3226-4A60-8087-8051D5E4EFA5}" type="pres">
      <dgm:prSet presAssocID="{E9480504-6A46-49BD-86E2-EF40187C8178}" presName="childText" presStyleLbl="conFgAcc1" presStyleIdx="3" presStyleCnt="6">
        <dgm:presLayoutVars>
          <dgm:bulletEnabled val="1"/>
        </dgm:presLayoutVars>
      </dgm:prSet>
      <dgm:spPr/>
    </dgm:pt>
    <dgm:pt modelId="{91E6D9FF-F0AD-4372-A15A-ECDC3351277C}" type="pres">
      <dgm:prSet presAssocID="{40196B5C-6605-4B66-B818-69554C86CB5E}" presName="spaceBetweenRectangles" presStyleCnt="0"/>
      <dgm:spPr/>
    </dgm:pt>
    <dgm:pt modelId="{C19AB760-07D8-4E8D-8BC6-DD837C2B1CFF}" type="pres">
      <dgm:prSet presAssocID="{954B506E-BFAD-4612-B39A-8931EBE2AB80}" presName="parentLin" presStyleCnt="0"/>
      <dgm:spPr/>
    </dgm:pt>
    <dgm:pt modelId="{64E63998-162A-4C19-93B8-DF03096558C7}" type="pres">
      <dgm:prSet presAssocID="{954B506E-BFAD-4612-B39A-8931EBE2AB80}" presName="parentLeftMargin" presStyleLbl="node1" presStyleIdx="3" presStyleCnt="6"/>
      <dgm:spPr/>
    </dgm:pt>
    <dgm:pt modelId="{DEB331D9-2C70-411B-B578-00308414969B}" type="pres">
      <dgm:prSet presAssocID="{954B506E-BFAD-4612-B39A-8931EBE2AB80}" presName="parentText" presStyleLbl="node1" presStyleIdx="4" presStyleCnt="6">
        <dgm:presLayoutVars>
          <dgm:chMax val="0"/>
          <dgm:bulletEnabled val="1"/>
        </dgm:presLayoutVars>
      </dgm:prSet>
      <dgm:spPr/>
    </dgm:pt>
    <dgm:pt modelId="{900AB5CE-CA1F-41C7-BE16-73E8C9B61080}" type="pres">
      <dgm:prSet presAssocID="{954B506E-BFAD-4612-B39A-8931EBE2AB80}" presName="negativeSpace" presStyleCnt="0"/>
      <dgm:spPr/>
    </dgm:pt>
    <dgm:pt modelId="{2DC587B1-C099-4EF9-BCED-14C256BA2862}" type="pres">
      <dgm:prSet presAssocID="{954B506E-BFAD-4612-B39A-8931EBE2AB80}" presName="childText" presStyleLbl="conFgAcc1" presStyleIdx="4" presStyleCnt="6">
        <dgm:presLayoutVars>
          <dgm:bulletEnabled val="1"/>
        </dgm:presLayoutVars>
      </dgm:prSet>
      <dgm:spPr/>
    </dgm:pt>
    <dgm:pt modelId="{9C655497-C40F-4A23-BD0F-CFB074CC8362}" type="pres">
      <dgm:prSet presAssocID="{8E8D9967-2611-41D3-A085-224E76BCC673}" presName="spaceBetweenRectangles" presStyleCnt="0"/>
      <dgm:spPr/>
    </dgm:pt>
    <dgm:pt modelId="{958D2E37-AD69-4BBC-B0D6-4AD0AEA35A75}" type="pres">
      <dgm:prSet presAssocID="{4A1BC5D9-D851-4704-BB24-7E44602F506F}" presName="parentLin" presStyleCnt="0"/>
      <dgm:spPr/>
    </dgm:pt>
    <dgm:pt modelId="{854C56AF-9230-49FC-AB04-90D22E542320}" type="pres">
      <dgm:prSet presAssocID="{4A1BC5D9-D851-4704-BB24-7E44602F506F}" presName="parentLeftMargin" presStyleLbl="node1" presStyleIdx="4" presStyleCnt="6"/>
      <dgm:spPr/>
    </dgm:pt>
    <dgm:pt modelId="{3311610D-92F6-49B0-AAD4-E83CA852D567}" type="pres">
      <dgm:prSet presAssocID="{4A1BC5D9-D851-4704-BB24-7E44602F506F}" presName="parentText" presStyleLbl="node1" presStyleIdx="5" presStyleCnt="6">
        <dgm:presLayoutVars>
          <dgm:chMax val="0"/>
          <dgm:bulletEnabled val="1"/>
        </dgm:presLayoutVars>
      </dgm:prSet>
      <dgm:spPr/>
    </dgm:pt>
    <dgm:pt modelId="{6C3C675A-1249-4C51-8044-C443FEE957D5}" type="pres">
      <dgm:prSet presAssocID="{4A1BC5D9-D851-4704-BB24-7E44602F506F}" presName="negativeSpace" presStyleCnt="0"/>
      <dgm:spPr/>
    </dgm:pt>
    <dgm:pt modelId="{ACEA9B14-0002-49D3-AEB7-F3FE27ABCEC8}" type="pres">
      <dgm:prSet presAssocID="{4A1BC5D9-D851-4704-BB24-7E44602F506F}" presName="childText" presStyleLbl="conFgAcc1" presStyleIdx="5" presStyleCnt="6">
        <dgm:presLayoutVars>
          <dgm:bulletEnabled val="1"/>
        </dgm:presLayoutVars>
      </dgm:prSet>
      <dgm:spPr/>
    </dgm:pt>
  </dgm:ptLst>
  <dgm:cxnLst>
    <dgm:cxn modelId="{3A951906-0D84-48A5-86C5-7C180E278ED7}" type="presOf" srcId="{A4F22275-EDBB-4794-83A2-23434C437EF7}" destId="{F2A3A6B3-1F8B-4808-9FB6-58B69EB60881}" srcOrd="1" destOrd="0" presId="urn:microsoft.com/office/officeart/2005/8/layout/list1"/>
    <dgm:cxn modelId="{B48BD712-CAB0-4B47-B59D-3A43018A022D}" srcId="{A4F22275-EDBB-4794-83A2-23434C437EF7}" destId="{AABAB65D-BF9B-41DC-A924-4AFA5B1E020A}" srcOrd="0" destOrd="0" parTransId="{F8683EA4-979C-47CD-9F9B-B4207C5A04D7}" sibTransId="{F2FBB54D-890A-4A49-8990-891103DD1569}"/>
    <dgm:cxn modelId="{574F8215-322C-480A-BCBB-45AA1396591C}" srcId="{954B506E-BFAD-4612-B39A-8931EBE2AB80}" destId="{DC7DEAF3-73C9-438A-8416-89986D0B6B74}" srcOrd="0" destOrd="0" parTransId="{C54B023A-A4DC-440B-9B6E-F61F4120CF66}" sibTransId="{4D839B4C-8F81-4C83-B80F-863179C11956}"/>
    <dgm:cxn modelId="{9754311B-2A4F-45E9-AA4A-4C80698FACA3}" type="presOf" srcId="{36D0D742-54A9-4BC4-9D5D-B80C7AF9612C}" destId="{3C6D7CA5-9FDE-4228-BA68-38A81B7110B7}" srcOrd="0" destOrd="0" presId="urn:microsoft.com/office/officeart/2005/8/layout/list1"/>
    <dgm:cxn modelId="{CCCAF222-CEB0-4853-9CE8-F40C598CE9AF}" type="presOf" srcId="{E8522059-FF5C-4514-AD0F-6F336AE67DA1}" destId="{AAB3E5EA-6ADB-4834-A785-F1DA55602C21}" srcOrd="1" destOrd="0" presId="urn:microsoft.com/office/officeart/2005/8/layout/list1"/>
    <dgm:cxn modelId="{2DCFC125-129A-4CCB-9B74-13DE358AD27A}" type="presOf" srcId="{E8522059-FF5C-4514-AD0F-6F336AE67DA1}" destId="{745E6314-4982-4C35-89E7-1A8913FBAE3F}" srcOrd="0" destOrd="0" presId="urn:microsoft.com/office/officeart/2005/8/layout/list1"/>
    <dgm:cxn modelId="{93FD802B-671E-4130-971A-CDE34FF29E89}" type="presOf" srcId="{AA58138C-E714-4E85-A8B4-89935361FEE3}" destId="{8C204EDB-9CCD-4929-8EEF-B16F273BD82F}" srcOrd="0" destOrd="0" presId="urn:microsoft.com/office/officeart/2005/8/layout/list1"/>
    <dgm:cxn modelId="{F8692330-A6D5-4432-BD9A-8E56DA7CD800}" type="presOf" srcId="{DC7DEAF3-73C9-438A-8416-89986D0B6B74}" destId="{2DC587B1-C099-4EF9-BCED-14C256BA2862}" srcOrd="0" destOrd="0" presId="urn:microsoft.com/office/officeart/2005/8/layout/list1"/>
    <dgm:cxn modelId="{D147A835-8D55-4D4F-B7A2-729B000F4226}" type="presOf" srcId="{A4F22275-EDBB-4794-83A2-23434C437EF7}" destId="{2AE85C4B-2B91-4B60-9EA5-3287D902A167}" srcOrd="0" destOrd="0" presId="urn:microsoft.com/office/officeart/2005/8/layout/list1"/>
    <dgm:cxn modelId="{69A2BD5C-A997-4502-9C94-B7B124F3DAF3}" type="presOf" srcId="{4A1BC5D9-D851-4704-BB24-7E44602F506F}" destId="{854C56AF-9230-49FC-AB04-90D22E542320}" srcOrd="0" destOrd="0" presId="urn:microsoft.com/office/officeart/2005/8/layout/list1"/>
    <dgm:cxn modelId="{816E614A-F60B-45C6-A15B-80E11E786A1A}" srcId="{AA58138C-E714-4E85-A8B4-89935361FEE3}" destId="{C5AA3A04-1FE6-487E-8941-6A81855D3168}" srcOrd="1" destOrd="0" parTransId="{ABBA628E-EC45-41AC-85B8-F941E77C8009}" sibTransId="{AEC6DE94-8679-4BA0-B333-0DF3212E1B8E}"/>
    <dgm:cxn modelId="{7B7D0C4E-520E-4505-ADEE-2DFA24E39236}" type="presOf" srcId="{E3EC44A8-ABAD-421B-B6E3-2365A7C3B4C0}" destId="{ACEA9B14-0002-49D3-AEB7-F3FE27ABCEC8}" srcOrd="0" destOrd="0" presId="urn:microsoft.com/office/officeart/2005/8/layout/list1"/>
    <dgm:cxn modelId="{7ED12075-B20D-478E-BD92-C99DBC86143A}" srcId="{AA58138C-E714-4E85-A8B4-89935361FEE3}" destId="{A4F22275-EDBB-4794-83A2-23434C437EF7}" srcOrd="2" destOrd="0" parTransId="{7388276A-9DD6-45D6-BCD5-A75649F15876}" sibTransId="{0FB9FF6F-088A-4B44-A675-81F43A1EB138}"/>
    <dgm:cxn modelId="{C3330156-B945-4784-BD37-93E3928B7B5E}" type="presOf" srcId="{E9480504-6A46-49BD-86E2-EF40187C8178}" destId="{A833A075-786A-46A6-BDF5-292D723B1EDE}" srcOrd="1" destOrd="0" presId="urn:microsoft.com/office/officeart/2005/8/layout/list1"/>
    <dgm:cxn modelId="{3729FF76-AB49-4EF8-AC2E-8E66A204E331}" srcId="{AA58138C-E714-4E85-A8B4-89935361FEE3}" destId="{E9480504-6A46-49BD-86E2-EF40187C8178}" srcOrd="3" destOrd="0" parTransId="{67FB0A2A-31C1-40EA-9D4B-EB3EDCDB0E8C}" sibTransId="{40196B5C-6605-4B66-B818-69554C86CB5E}"/>
    <dgm:cxn modelId="{5557808D-89C2-43FF-B3AE-E5514B98B4B0}" srcId="{4A1BC5D9-D851-4704-BB24-7E44602F506F}" destId="{E3EC44A8-ABAD-421B-B6E3-2365A7C3B4C0}" srcOrd="0" destOrd="0" parTransId="{42B7AF86-A38F-4C28-BC42-32CA18925442}" sibTransId="{18F6CE9F-146B-43DD-8155-95D725E39D3D}"/>
    <dgm:cxn modelId="{A6953692-6B70-42C0-BD73-2D723053528D}" srcId="{C5AA3A04-1FE6-487E-8941-6A81855D3168}" destId="{36D0D742-54A9-4BC4-9D5D-B80C7AF9612C}" srcOrd="0" destOrd="0" parTransId="{C4B10B35-5632-4C06-9440-197E0B181AC1}" sibTransId="{88909EAC-B84D-45D6-B155-EB58E607F21C}"/>
    <dgm:cxn modelId="{03C4609A-F15A-4EF3-AB9D-46180855A08B}" type="presOf" srcId="{C5AA3A04-1FE6-487E-8941-6A81855D3168}" destId="{3F65DDAE-8DA3-414C-B7AD-74BF5EA5709D}" srcOrd="0" destOrd="0" presId="urn:microsoft.com/office/officeart/2005/8/layout/list1"/>
    <dgm:cxn modelId="{24D8289E-B125-44B0-8451-13851CBFE0D8}" type="presOf" srcId="{E9480504-6A46-49BD-86E2-EF40187C8178}" destId="{1CFA38A7-292A-4AB6-A67D-C314D97CC416}" srcOrd="0" destOrd="0" presId="urn:microsoft.com/office/officeart/2005/8/layout/list1"/>
    <dgm:cxn modelId="{0AEE54A1-C868-4DC8-8C88-40B9EB9D4E36}" type="presOf" srcId="{2BCC1B3E-9296-4602-A959-FAE0BFC36710}" destId="{7D3C7B5E-3226-4A60-8087-8051D5E4EFA5}" srcOrd="0" destOrd="0" presId="urn:microsoft.com/office/officeart/2005/8/layout/list1"/>
    <dgm:cxn modelId="{C73D44A4-E535-411B-A938-45D1E677B5B1}" type="presOf" srcId="{87805970-8956-4614-9A74-3BBC7100091C}" destId="{A18CD695-916A-40C7-8782-EA8052179D36}" srcOrd="0" destOrd="0" presId="urn:microsoft.com/office/officeart/2005/8/layout/list1"/>
    <dgm:cxn modelId="{0EC189A8-C2C1-42C1-BB32-DC04B066CB06}" type="presOf" srcId="{954B506E-BFAD-4612-B39A-8931EBE2AB80}" destId="{64E63998-162A-4C19-93B8-DF03096558C7}" srcOrd="0" destOrd="0" presId="urn:microsoft.com/office/officeart/2005/8/layout/list1"/>
    <dgm:cxn modelId="{F390E1AC-E10F-48DD-B323-C4D3DA8A510A}" srcId="{AA58138C-E714-4E85-A8B4-89935361FEE3}" destId="{E8522059-FF5C-4514-AD0F-6F336AE67DA1}" srcOrd="0" destOrd="0" parTransId="{00910BAE-F7C1-4F9D-A3BE-2B7D99CCBB56}" sibTransId="{FB7E9AB8-7D5A-453F-B797-C48D502F2296}"/>
    <dgm:cxn modelId="{74798BB9-F579-4A2D-9AED-66DCB1A15E0A}" type="presOf" srcId="{C5AA3A04-1FE6-487E-8941-6A81855D3168}" destId="{9A83F310-A979-436C-A87A-665F39736546}" srcOrd="1" destOrd="0" presId="urn:microsoft.com/office/officeart/2005/8/layout/list1"/>
    <dgm:cxn modelId="{116415C2-15E3-4DE7-8403-20B47B2E726F}" srcId="{E8522059-FF5C-4514-AD0F-6F336AE67DA1}" destId="{87805970-8956-4614-9A74-3BBC7100091C}" srcOrd="0" destOrd="0" parTransId="{9A492745-EF18-49FF-A2A9-90C2612B5D12}" sibTransId="{C3F53AC0-006B-4591-B4DC-995AB9DA3453}"/>
    <dgm:cxn modelId="{7A478ED0-1371-4032-A787-2A94F6EFE8A8}" srcId="{AA58138C-E714-4E85-A8B4-89935361FEE3}" destId="{954B506E-BFAD-4612-B39A-8931EBE2AB80}" srcOrd="4" destOrd="0" parTransId="{6281FB16-FE25-4C10-9C7A-C1FA1A1B7B88}" sibTransId="{8E8D9967-2611-41D3-A085-224E76BCC673}"/>
    <dgm:cxn modelId="{2985CCE1-751E-4C9A-97E6-1B512EE48496}" type="presOf" srcId="{4A1BC5D9-D851-4704-BB24-7E44602F506F}" destId="{3311610D-92F6-49B0-AAD4-E83CA852D567}" srcOrd="1" destOrd="0" presId="urn:microsoft.com/office/officeart/2005/8/layout/list1"/>
    <dgm:cxn modelId="{58087DF2-4553-4BE0-B964-6C53C152DE52}" srcId="{AA58138C-E714-4E85-A8B4-89935361FEE3}" destId="{4A1BC5D9-D851-4704-BB24-7E44602F506F}" srcOrd="5" destOrd="0" parTransId="{2AED5008-44B2-49CE-88CB-E70B6AC7D6B1}" sibTransId="{3F8D9047-B23E-40FD-B274-993B2105097D}"/>
    <dgm:cxn modelId="{785D68F9-C231-44D1-979A-78713D42FAB8}" type="presOf" srcId="{AABAB65D-BF9B-41DC-A924-4AFA5B1E020A}" destId="{E6BEC212-0201-4621-A6A4-BCF15B058222}" srcOrd="0" destOrd="0" presId="urn:microsoft.com/office/officeart/2005/8/layout/list1"/>
    <dgm:cxn modelId="{595CB0FB-9E43-42C5-B51C-70F62CA1B111}" type="presOf" srcId="{954B506E-BFAD-4612-B39A-8931EBE2AB80}" destId="{DEB331D9-2C70-411B-B578-00308414969B}" srcOrd="1" destOrd="0" presId="urn:microsoft.com/office/officeart/2005/8/layout/list1"/>
    <dgm:cxn modelId="{5998C4FB-9BED-4570-B7BB-991F4F5B19A8}" srcId="{E9480504-6A46-49BD-86E2-EF40187C8178}" destId="{2BCC1B3E-9296-4602-A959-FAE0BFC36710}" srcOrd="0" destOrd="0" parTransId="{42149B4F-5846-404C-AD22-521F7EA3CCF6}" sibTransId="{89D905E7-6F2D-4A71-9262-32ACFF23D649}"/>
    <dgm:cxn modelId="{90AF6F95-5504-49DD-9845-0E41C4EB4557}" type="presParOf" srcId="{8C204EDB-9CCD-4929-8EEF-B16F273BD82F}" destId="{168CC62A-A277-4748-98AA-DB2C3909474A}" srcOrd="0" destOrd="0" presId="urn:microsoft.com/office/officeart/2005/8/layout/list1"/>
    <dgm:cxn modelId="{EC28438B-0C81-47AE-9487-DA7B5F8B52A1}" type="presParOf" srcId="{168CC62A-A277-4748-98AA-DB2C3909474A}" destId="{745E6314-4982-4C35-89E7-1A8913FBAE3F}" srcOrd="0" destOrd="0" presId="urn:microsoft.com/office/officeart/2005/8/layout/list1"/>
    <dgm:cxn modelId="{8391DF8D-5A99-4254-B5DF-09C4A7FFDF4E}" type="presParOf" srcId="{168CC62A-A277-4748-98AA-DB2C3909474A}" destId="{AAB3E5EA-6ADB-4834-A785-F1DA55602C21}" srcOrd="1" destOrd="0" presId="urn:microsoft.com/office/officeart/2005/8/layout/list1"/>
    <dgm:cxn modelId="{33647F2F-8FD3-49B8-90FF-E67B5EF61921}" type="presParOf" srcId="{8C204EDB-9CCD-4929-8EEF-B16F273BD82F}" destId="{00D87789-2D4A-4BE4-BDF0-0A148B0018BA}" srcOrd="1" destOrd="0" presId="urn:microsoft.com/office/officeart/2005/8/layout/list1"/>
    <dgm:cxn modelId="{3B622BEB-1CE4-439A-A0C2-B2632651BBAE}" type="presParOf" srcId="{8C204EDB-9CCD-4929-8EEF-B16F273BD82F}" destId="{A18CD695-916A-40C7-8782-EA8052179D36}" srcOrd="2" destOrd="0" presId="urn:microsoft.com/office/officeart/2005/8/layout/list1"/>
    <dgm:cxn modelId="{DBF9E6B6-2453-4C9A-9F0A-2FECD8333738}" type="presParOf" srcId="{8C204EDB-9CCD-4929-8EEF-B16F273BD82F}" destId="{6A0E0932-7001-4FC7-8E78-6D53519CE158}" srcOrd="3" destOrd="0" presId="urn:microsoft.com/office/officeart/2005/8/layout/list1"/>
    <dgm:cxn modelId="{15DC6694-3D98-4AEF-9596-B53F83C9270A}" type="presParOf" srcId="{8C204EDB-9CCD-4929-8EEF-B16F273BD82F}" destId="{CE815784-C2C8-427B-A99A-8070489DBB70}" srcOrd="4" destOrd="0" presId="urn:microsoft.com/office/officeart/2005/8/layout/list1"/>
    <dgm:cxn modelId="{FA206F2A-EC07-4EBF-857E-61E13423BBB2}" type="presParOf" srcId="{CE815784-C2C8-427B-A99A-8070489DBB70}" destId="{3F65DDAE-8DA3-414C-B7AD-74BF5EA5709D}" srcOrd="0" destOrd="0" presId="urn:microsoft.com/office/officeart/2005/8/layout/list1"/>
    <dgm:cxn modelId="{E5CCA63D-FE49-4EC8-9448-C501FBFDE829}" type="presParOf" srcId="{CE815784-C2C8-427B-A99A-8070489DBB70}" destId="{9A83F310-A979-436C-A87A-665F39736546}" srcOrd="1" destOrd="0" presId="urn:microsoft.com/office/officeart/2005/8/layout/list1"/>
    <dgm:cxn modelId="{7B2D362D-E860-4D66-9A56-4EB2BCA9C7F2}" type="presParOf" srcId="{8C204EDB-9CCD-4929-8EEF-B16F273BD82F}" destId="{E0AAB296-C069-42FD-9ACE-A8A8B85F9CB4}" srcOrd="5" destOrd="0" presId="urn:microsoft.com/office/officeart/2005/8/layout/list1"/>
    <dgm:cxn modelId="{03AD890D-DE74-49A6-AB68-E3811A289946}" type="presParOf" srcId="{8C204EDB-9CCD-4929-8EEF-B16F273BD82F}" destId="{3C6D7CA5-9FDE-4228-BA68-38A81B7110B7}" srcOrd="6" destOrd="0" presId="urn:microsoft.com/office/officeart/2005/8/layout/list1"/>
    <dgm:cxn modelId="{81E2DF6C-5C74-4DB8-AD3B-0D9E9A804E05}" type="presParOf" srcId="{8C204EDB-9CCD-4929-8EEF-B16F273BD82F}" destId="{F280C5BA-29E0-4434-BD6C-5B09D1BB258A}" srcOrd="7" destOrd="0" presId="urn:microsoft.com/office/officeart/2005/8/layout/list1"/>
    <dgm:cxn modelId="{D014F66F-B2E4-4765-BB0E-FC8DCFAE2800}" type="presParOf" srcId="{8C204EDB-9CCD-4929-8EEF-B16F273BD82F}" destId="{9D18EC17-B1F8-4B44-BD84-CD2E4ABE6373}" srcOrd="8" destOrd="0" presId="urn:microsoft.com/office/officeart/2005/8/layout/list1"/>
    <dgm:cxn modelId="{5D882DFE-C409-49F5-95B4-91F810BAFCC8}" type="presParOf" srcId="{9D18EC17-B1F8-4B44-BD84-CD2E4ABE6373}" destId="{2AE85C4B-2B91-4B60-9EA5-3287D902A167}" srcOrd="0" destOrd="0" presId="urn:microsoft.com/office/officeart/2005/8/layout/list1"/>
    <dgm:cxn modelId="{7F127AD7-B476-4AC1-AADF-B27B7CFC228B}" type="presParOf" srcId="{9D18EC17-B1F8-4B44-BD84-CD2E4ABE6373}" destId="{F2A3A6B3-1F8B-4808-9FB6-58B69EB60881}" srcOrd="1" destOrd="0" presId="urn:microsoft.com/office/officeart/2005/8/layout/list1"/>
    <dgm:cxn modelId="{405B73DD-3706-45DF-96BF-C960E6690EC9}" type="presParOf" srcId="{8C204EDB-9CCD-4929-8EEF-B16F273BD82F}" destId="{F2D2DEE6-0AC1-4533-B702-E1A436B0F6E0}" srcOrd="9" destOrd="0" presId="urn:microsoft.com/office/officeart/2005/8/layout/list1"/>
    <dgm:cxn modelId="{BC810E7F-C311-42EF-96B4-E03ED8DE73C8}" type="presParOf" srcId="{8C204EDB-9CCD-4929-8EEF-B16F273BD82F}" destId="{E6BEC212-0201-4621-A6A4-BCF15B058222}" srcOrd="10" destOrd="0" presId="urn:microsoft.com/office/officeart/2005/8/layout/list1"/>
    <dgm:cxn modelId="{26019135-094A-46A6-9D7D-1579186DF3A4}" type="presParOf" srcId="{8C204EDB-9CCD-4929-8EEF-B16F273BD82F}" destId="{B41CA39E-DEDE-450C-A8BF-AF1E637F3D4C}" srcOrd="11" destOrd="0" presId="urn:microsoft.com/office/officeart/2005/8/layout/list1"/>
    <dgm:cxn modelId="{4CEB3D80-128B-4368-99E2-E6E635850130}" type="presParOf" srcId="{8C204EDB-9CCD-4929-8EEF-B16F273BD82F}" destId="{D41BD54C-F077-46DA-A2BB-DE9DAAD965EC}" srcOrd="12" destOrd="0" presId="urn:microsoft.com/office/officeart/2005/8/layout/list1"/>
    <dgm:cxn modelId="{BF6686F1-F9B6-4B70-A9E9-8690C5B3867E}" type="presParOf" srcId="{D41BD54C-F077-46DA-A2BB-DE9DAAD965EC}" destId="{1CFA38A7-292A-4AB6-A67D-C314D97CC416}" srcOrd="0" destOrd="0" presId="urn:microsoft.com/office/officeart/2005/8/layout/list1"/>
    <dgm:cxn modelId="{468B0B2C-D6DF-4CFF-96F1-70AEE320F7C9}" type="presParOf" srcId="{D41BD54C-F077-46DA-A2BB-DE9DAAD965EC}" destId="{A833A075-786A-46A6-BDF5-292D723B1EDE}" srcOrd="1" destOrd="0" presId="urn:microsoft.com/office/officeart/2005/8/layout/list1"/>
    <dgm:cxn modelId="{FA793D1C-D51D-437B-9F24-5E8C24E6849A}" type="presParOf" srcId="{8C204EDB-9CCD-4929-8EEF-B16F273BD82F}" destId="{F6BC3593-5C2B-48D8-9C4C-8D774011304D}" srcOrd="13" destOrd="0" presId="urn:microsoft.com/office/officeart/2005/8/layout/list1"/>
    <dgm:cxn modelId="{E0E3C323-D84F-4431-BE78-55CB5ED3D03F}" type="presParOf" srcId="{8C204EDB-9CCD-4929-8EEF-B16F273BD82F}" destId="{7D3C7B5E-3226-4A60-8087-8051D5E4EFA5}" srcOrd="14" destOrd="0" presId="urn:microsoft.com/office/officeart/2005/8/layout/list1"/>
    <dgm:cxn modelId="{F399E89D-E1DB-47D4-B63C-975F7FA92F20}" type="presParOf" srcId="{8C204EDB-9CCD-4929-8EEF-B16F273BD82F}" destId="{91E6D9FF-F0AD-4372-A15A-ECDC3351277C}" srcOrd="15" destOrd="0" presId="urn:microsoft.com/office/officeart/2005/8/layout/list1"/>
    <dgm:cxn modelId="{BD78CFB1-0B4E-4FE4-A52E-473C19733519}" type="presParOf" srcId="{8C204EDB-9CCD-4929-8EEF-B16F273BD82F}" destId="{C19AB760-07D8-4E8D-8BC6-DD837C2B1CFF}" srcOrd="16" destOrd="0" presId="urn:microsoft.com/office/officeart/2005/8/layout/list1"/>
    <dgm:cxn modelId="{3D546925-69F1-4E45-A4E2-D0FA5CB4DAB9}" type="presParOf" srcId="{C19AB760-07D8-4E8D-8BC6-DD837C2B1CFF}" destId="{64E63998-162A-4C19-93B8-DF03096558C7}" srcOrd="0" destOrd="0" presId="urn:microsoft.com/office/officeart/2005/8/layout/list1"/>
    <dgm:cxn modelId="{56914FF2-D1CB-41AB-8CE3-EE687D0CC8F6}" type="presParOf" srcId="{C19AB760-07D8-4E8D-8BC6-DD837C2B1CFF}" destId="{DEB331D9-2C70-411B-B578-00308414969B}" srcOrd="1" destOrd="0" presId="urn:microsoft.com/office/officeart/2005/8/layout/list1"/>
    <dgm:cxn modelId="{D0868EFC-D039-4DE8-8530-C5229FA2460F}" type="presParOf" srcId="{8C204EDB-9CCD-4929-8EEF-B16F273BD82F}" destId="{900AB5CE-CA1F-41C7-BE16-73E8C9B61080}" srcOrd="17" destOrd="0" presId="urn:microsoft.com/office/officeart/2005/8/layout/list1"/>
    <dgm:cxn modelId="{D23D3C35-1F8C-4A88-A388-C7DF8DD240A5}" type="presParOf" srcId="{8C204EDB-9CCD-4929-8EEF-B16F273BD82F}" destId="{2DC587B1-C099-4EF9-BCED-14C256BA2862}" srcOrd="18" destOrd="0" presId="urn:microsoft.com/office/officeart/2005/8/layout/list1"/>
    <dgm:cxn modelId="{A2E0150F-6637-43BD-883D-AD06AF925B4A}" type="presParOf" srcId="{8C204EDB-9CCD-4929-8EEF-B16F273BD82F}" destId="{9C655497-C40F-4A23-BD0F-CFB074CC8362}" srcOrd="19" destOrd="0" presId="urn:microsoft.com/office/officeart/2005/8/layout/list1"/>
    <dgm:cxn modelId="{3E59AEFC-B4A1-4C79-BF4C-715354DAE88F}" type="presParOf" srcId="{8C204EDB-9CCD-4929-8EEF-B16F273BD82F}" destId="{958D2E37-AD69-4BBC-B0D6-4AD0AEA35A75}" srcOrd="20" destOrd="0" presId="urn:microsoft.com/office/officeart/2005/8/layout/list1"/>
    <dgm:cxn modelId="{6A0DD2B3-9EB9-4256-B029-C989B2218CF3}" type="presParOf" srcId="{958D2E37-AD69-4BBC-B0D6-4AD0AEA35A75}" destId="{854C56AF-9230-49FC-AB04-90D22E542320}" srcOrd="0" destOrd="0" presId="urn:microsoft.com/office/officeart/2005/8/layout/list1"/>
    <dgm:cxn modelId="{F382D081-6D13-4AD0-A460-3F33CBE902A3}" type="presParOf" srcId="{958D2E37-AD69-4BBC-B0D6-4AD0AEA35A75}" destId="{3311610D-92F6-49B0-AAD4-E83CA852D567}" srcOrd="1" destOrd="0" presId="urn:microsoft.com/office/officeart/2005/8/layout/list1"/>
    <dgm:cxn modelId="{82E5E170-1CC9-4E95-9E69-2459992DEF08}" type="presParOf" srcId="{8C204EDB-9CCD-4929-8EEF-B16F273BD82F}" destId="{6C3C675A-1249-4C51-8044-C443FEE957D5}" srcOrd="21" destOrd="0" presId="urn:microsoft.com/office/officeart/2005/8/layout/list1"/>
    <dgm:cxn modelId="{7E1C0B1E-CBA3-4B56-BE17-BC71CA84674C}" type="presParOf" srcId="{8C204EDB-9CCD-4929-8EEF-B16F273BD82F}" destId="{ACEA9B14-0002-49D3-AEB7-F3FE27ABCEC8}"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A58138C-E714-4E85-A8B4-89935361FEE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8522059-FF5C-4514-AD0F-6F336AE67DA1}">
      <dgm:prSet phldr="0"/>
      <dgm:spPr/>
      <dgm:t>
        <a:bodyPr/>
        <a:lstStyle/>
        <a:p>
          <a:pPr algn="l" rtl="0"/>
          <a:r>
            <a:rPr lang="en-US" b="1">
              <a:solidFill>
                <a:schemeClr val="tx1"/>
              </a:solidFill>
            </a:rPr>
            <a:t>Model </a:t>
          </a:r>
          <a:r>
            <a:rPr lang="en-US" b="1">
              <a:solidFill>
                <a:schemeClr val="tx1"/>
              </a:solidFill>
              <a:latin typeface="Arial"/>
            </a:rPr>
            <a:t>7</a:t>
          </a:r>
          <a:r>
            <a:rPr lang="en-US" b="1">
              <a:solidFill>
                <a:schemeClr val="tx1"/>
              </a:solidFill>
            </a:rPr>
            <a:t>: </a:t>
          </a:r>
          <a:r>
            <a:rPr lang="en-US" b="1">
              <a:solidFill>
                <a:schemeClr val="tx1"/>
              </a:solidFill>
              <a:latin typeface="Arial"/>
            </a:rPr>
            <a:t>Random Forest + PCA</a:t>
          </a:r>
          <a:endParaRPr lang="en-US" b="0">
            <a:solidFill>
              <a:schemeClr val="tx1"/>
            </a:solidFill>
            <a:latin typeface="Arial"/>
          </a:endParaRPr>
        </a:p>
      </dgm:t>
    </dgm:pt>
    <dgm:pt modelId="{00910BAE-F7C1-4F9D-A3BE-2B7D99CCBB56}" type="parTrans" cxnId="{F390E1AC-E10F-48DD-B323-C4D3DA8A510A}">
      <dgm:prSet/>
      <dgm:spPr/>
    </dgm:pt>
    <dgm:pt modelId="{FB7E9AB8-7D5A-453F-B797-C48D502F2296}" type="sibTrans" cxnId="{F390E1AC-E10F-48DD-B323-C4D3DA8A510A}">
      <dgm:prSet/>
      <dgm:spPr/>
    </dgm:pt>
    <dgm:pt modelId="{87805970-8956-4614-9A74-3BBC7100091C}">
      <dgm:prSet phldr="0"/>
      <dgm:spPr/>
      <dgm:t>
        <a:bodyPr/>
        <a:lstStyle/>
        <a:p>
          <a:pPr algn="l" rtl="0"/>
          <a:r>
            <a:rPr lang="en-US">
              <a:solidFill>
                <a:srgbClr val="000000"/>
              </a:solidFill>
              <a:latin typeface="Calibri"/>
              <a:ea typeface="Calibri"/>
              <a:cs typeface="Calibri"/>
            </a:rPr>
            <a:t>Implemented a simplified model with PCA for better interpretability and classification performance.</a:t>
          </a:r>
        </a:p>
      </dgm:t>
    </dgm:pt>
    <dgm:pt modelId="{9A492745-EF18-49FF-A2A9-90C2612B5D12}" type="parTrans" cxnId="{116415C2-15E3-4DE7-8403-20B47B2E726F}">
      <dgm:prSet/>
      <dgm:spPr/>
    </dgm:pt>
    <dgm:pt modelId="{C3F53AC0-006B-4591-B4DC-995AB9DA3453}" type="sibTrans" cxnId="{116415C2-15E3-4DE7-8403-20B47B2E726F}">
      <dgm:prSet/>
      <dgm:spPr/>
    </dgm:pt>
    <dgm:pt modelId="{C5AA3A04-1FE6-487E-8941-6A81855D3168}">
      <dgm:prSet phldr="0"/>
      <dgm:spPr/>
      <dgm:t>
        <a:bodyPr/>
        <a:lstStyle/>
        <a:p>
          <a:pPr algn="l" rtl="0"/>
          <a:r>
            <a:rPr lang="en-US" b="1">
              <a:solidFill>
                <a:schemeClr val="tx1"/>
              </a:solidFill>
            </a:rPr>
            <a:t>Model </a:t>
          </a:r>
          <a:r>
            <a:rPr lang="en-US" b="1">
              <a:solidFill>
                <a:schemeClr val="tx1"/>
              </a:solidFill>
              <a:latin typeface="Arial"/>
            </a:rPr>
            <a:t>8</a:t>
          </a:r>
          <a:r>
            <a:rPr lang="en-US" b="1">
              <a:solidFill>
                <a:schemeClr val="tx1"/>
              </a:solidFill>
            </a:rPr>
            <a:t>: Random Forest</a:t>
          </a:r>
          <a:r>
            <a:rPr lang="en-US" b="1">
              <a:solidFill>
                <a:schemeClr val="tx1"/>
              </a:solidFill>
              <a:latin typeface="Arial"/>
            </a:rPr>
            <a:t> + Grid Search + PCA</a:t>
          </a:r>
          <a:endParaRPr lang="en-US">
            <a:solidFill>
              <a:schemeClr val="tx1"/>
            </a:solidFill>
          </a:endParaRPr>
        </a:p>
      </dgm:t>
    </dgm:pt>
    <dgm:pt modelId="{ABBA628E-EC45-41AC-85B8-F941E77C8009}" type="parTrans" cxnId="{816E614A-F60B-45C6-A15B-80E11E786A1A}">
      <dgm:prSet/>
      <dgm:spPr/>
    </dgm:pt>
    <dgm:pt modelId="{AEC6DE94-8679-4BA0-B333-0DF3212E1B8E}" type="sibTrans" cxnId="{816E614A-F60B-45C6-A15B-80E11E786A1A}">
      <dgm:prSet/>
      <dgm:spPr/>
    </dgm:pt>
    <dgm:pt modelId="{36D0D742-54A9-4BC4-9D5D-B80C7AF9612C}">
      <dgm:prSet phldr="0"/>
      <dgm:spPr/>
      <dgm:t>
        <a:bodyPr/>
        <a:lstStyle/>
        <a:p>
          <a:pPr algn="l" rtl="0"/>
          <a:r>
            <a:rPr lang="en-US">
              <a:solidFill>
                <a:srgbClr val="000000"/>
              </a:solidFill>
              <a:latin typeface="Calibri"/>
              <a:ea typeface="Calibri"/>
              <a:cs typeface="Calibri"/>
            </a:rPr>
            <a:t>Hyperparameters tuned using Grid Search to enhance model performance and with PCA for better interpretability and classification performance.</a:t>
          </a:r>
        </a:p>
      </dgm:t>
    </dgm:pt>
    <dgm:pt modelId="{C4B10B35-5632-4C06-9440-197E0B181AC1}" type="parTrans" cxnId="{A6953692-6B70-42C0-BD73-2D723053528D}">
      <dgm:prSet/>
      <dgm:spPr/>
    </dgm:pt>
    <dgm:pt modelId="{88909EAC-B84D-45D6-B155-EB58E607F21C}" type="sibTrans" cxnId="{A6953692-6B70-42C0-BD73-2D723053528D}">
      <dgm:prSet/>
      <dgm:spPr/>
    </dgm:pt>
    <dgm:pt modelId="{A4F22275-EDBB-4794-83A2-23434C437EF7}">
      <dgm:prSet phldr="0"/>
      <dgm:spPr/>
      <dgm:t>
        <a:bodyPr/>
        <a:lstStyle/>
        <a:p>
          <a:pPr algn="l" rtl="0"/>
          <a:r>
            <a:rPr lang="en-US" b="1">
              <a:solidFill>
                <a:schemeClr val="tx1"/>
              </a:solidFill>
            </a:rPr>
            <a:t>Model </a:t>
          </a:r>
          <a:r>
            <a:rPr lang="en-US" b="1">
              <a:solidFill>
                <a:schemeClr val="tx1"/>
              </a:solidFill>
              <a:latin typeface="Arial"/>
            </a:rPr>
            <a:t>9</a:t>
          </a:r>
          <a:r>
            <a:rPr lang="en-US" b="1">
              <a:solidFill>
                <a:schemeClr val="tx1"/>
              </a:solidFill>
            </a:rPr>
            <a:t>: </a:t>
          </a:r>
          <a:r>
            <a:rPr lang="en-US" b="1">
              <a:solidFill>
                <a:schemeClr val="tx1"/>
              </a:solidFill>
              <a:latin typeface="Arial"/>
            </a:rPr>
            <a:t>Logistic Regression + Domain Knowledge</a:t>
          </a:r>
          <a:endParaRPr lang="en-US">
            <a:solidFill>
              <a:schemeClr val="tx1"/>
            </a:solidFill>
          </a:endParaRPr>
        </a:p>
      </dgm:t>
    </dgm:pt>
    <dgm:pt modelId="{7388276A-9DD6-45D6-BCD5-A75649F15876}" type="parTrans" cxnId="{7ED12075-B20D-478E-BD92-C99DBC86143A}">
      <dgm:prSet/>
      <dgm:spPr/>
    </dgm:pt>
    <dgm:pt modelId="{0FB9FF6F-088A-4B44-A675-81F43A1EB138}" type="sibTrans" cxnId="{7ED12075-B20D-478E-BD92-C99DBC86143A}">
      <dgm:prSet/>
      <dgm:spPr/>
    </dgm:pt>
    <dgm:pt modelId="{AABAB65D-BF9B-41DC-A924-4AFA5B1E020A}">
      <dgm:prSet phldr="0"/>
      <dgm:spPr/>
      <dgm:t>
        <a:bodyPr/>
        <a:lstStyle/>
        <a:p>
          <a:pPr algn="l" rtl="0"/>
          <a:r>
            <a:rPr lang="en-US"/>
            <a:t>Reduced feature set chosen based on domain expertise for improved efficiency</a:t>
          </a:r>
        </a:p>
      </dgm:t>
    </dgm:pt>
    <dgm:pt modelId="{F8683EA4-979C-47CD-9F9B-B4207C5A04D7}" type="parTrans" cxnId="{B48BD712-CAB0-4B47-B59D-3A43018A022D}">
      <dgm:prSet/>
      <dgm:spPr/>
    </dgm:pt>
    <dgm:pt modelId="{F2FBB54D-890A-4A49-8990-891103DD1569}" type="sibTrans" cxnId="{B48BD712-CAB0-4B47-B59D-3A43018A022D}">
      <dgm:prSet/>
      <dgm:spPr/>
    </dgm:pt>
    <dgm:pt modelId="{E9480504-6A46-49BD-86E2-EF40187C8178}">
      <dgm:prSet phldr="0"/>
      <dgm:spPr/>
      <dgm:t>
        <a:bodyPr/>
        <a:lstStyle/>
        <a:p>
          <a:pPr algn="l" rtl="0"/>
          <a:r>
            <a:rPr lang="en-US" b="1">
              <a:solidFill>
                <a:schemeClr val="tx1"/>
              </a:solidFill>
            </a:rPr>
            <a:t>Model </a:t>
          </a:r>
          <a:r>
            <a:rPr lang="en-US" b="1">
              <a:solidFill>
                <a:schemeClr val="tx1"/>
              </a:solidFill>
              <a:latin typeface="Arial"/>
            </a:rPr>
            <a:t>10</a:t>
          </a:r>
          <a:r>
            <a:rPr lang="en-US" b="1">
              <a:solidFill>
                <a:schemeClr val="tx1"/>
              </a:solidFill>
            </a:rPr>
            <a:t>:</a:t>
          </a:r>
          <a:r>
            <a:rPr lang="en-US" b="1">
              <a:solidFill>
                <a:schemeClr val="tx1"/>
              </a:solidFill>
              <a:latin typeface="Arial"/>
            </a:rPr>
            <a:t> Random Forest + Random Sampling</a:t>
          </a:r>
          <a:endParaRPr lang="en-US">
            <a:solidFill>
              <a:schemeClr val="tx1"/>
            </a:solidFill>
          </a:endParaRPr>
        </a:p>
      </dgm:t>
    </dgm:pt>
    <dgm:pt modelId="{67FB0A2A-31C1-40EA-9D4B-EB3EDCDB0E8C}" type="parTrans" cxnId="{3729FF76-AB49-4EF8-AC2E-8E66A204E331}">
      <dgm:prSet/>
      <dgm:spPr/>
    </dgm:pt>
    <dgm:pt modelId="{40196B5C-6605-4B66-B818-69554C86CB5E}" type="sibTrans" cxnId="{3729FF76-AB49-4EF8-AC2E-8E66A204E331}">
      <dgm:prSet/>
      <dgm:spPr/>
    </dgm:pt>
    <dgm:pt modelId="{2BCC1B3E-9296-4602-A959-FAE0BFC36710}">
      <dgm:prSet phldr="0"/>
      <dgm:spPr/>
      <dgm:t>
        <a:bodyPr/>
        <a:lstStyle/>
        <a:p>
          <a:pPr algn="l" rtl="0"/>
          <a:r>
            <a:rPr lang="en-US"/>
            <a:t>Reduced feature set chosen based on domain expertise for improved efficiency</a:t>
          </a:r>
        </a:p>
      </dgm:t>
    </dgm:pt>
    <dgm:pt modelId="{42149B4F-5846-404C-AD22-521F7EA3CCF6}" type="parTrans" cxnId="{5998C4FB-9BED-4570-B7BB-991F4F5B19A8}">
      <dgm:prSet/>
      <dgm:spPr/>
    </dgm:pt>
    <dgm:pt modelId="{89D905E7-6F2D-4A71-9262-32ACFF23D649}" type="sibTrans" cxnId="{5998C4FB-9BED-4570-B7BB-991F4F5B19A8}">
      <dgm:prSet/>
      <dgm:spPr/>
    </dgm:pt>
    <dgm:pt modelId="{954B506E-BFAD-4612-B39A-8931EBE2AB80}">
      <dgm:prSet phldr="0"/>
      <dgm:spPr/>
      <dgm:t>
        <a:bodyPr/>
        <a:lstStyle/>
        <a:p>
          <a:pPr algn="l" rtl="0"/>
          <a:r>
            <a:rPr lang="en-US" b="1">
              <a:solidFill>
                <a:schemeClr val="tx1"/>
              </a:solidFill>
            </a:rPr>
            <a:t>Model </a:t>
          </a:r>
          <a:r>
            <a:rPr lang="en-US" b="1">
              <a:solidFill>
                <a:schemeClr val="tx1"/>
              </a:solidFill>
              <a:latin typeface="Arial"/>
            </a:rPr>
            <a:t>11</a:t>
          </a:r>
          <a:r>
            <a:rPr lang="en-US" b="1">
              <a:solidFill>
                <a:schemeClr val="tx1"/>
              </a:solidFill>
            </a:rPr>
            <a:t>:</a:t>
          </a:r>
          <a:r>
            <a:rPr lang="en-US" b="1">
              <a:solidFill>
                <a:schemeClr val="tx1"/>
              </a:solidFill>
              <a:latin typeface="Arial"/>
            </a:rPr>
            <a:t> Logistic</a:t>
          </a:r>
          <a:r>
            <a:rPr lang="en-US" b="1">
              <a:solidFill>
                <a:schemeClr val="tx1"/>
              </a:solidFill>
            </a:rPr>
            <a:t> </a:t>
          </a:r>
          <a:r>
            <a:rPr lang="en-US" b="1">
              <a:solidFill>
                <a:schemeClr val="tx1"/>
              </a:solidFill>
              <a:latin typeface="Arial"/>
            </a:rPr>
            <a:t>Regression + VIF Factor</a:t>
          </a:r>
          <a:endParaRPr lang="en-US">
            <a:solidFill>
              <a:schemeClr val="tx1"/>
            </a:solidFill>
            <a:latin typeface="Arial"/>
          </a:endParaRPr>
        </a:p>
      </dgm:t>
    </dgm:pt>
    <dgm:pt modelId="{6281FB16-FE25-4C10-9C7A-C1FA1A1B7B88}" type="parTrans" cxnId="{7A478ED0-1371-4032-A787-2A94F6EFE8A8}">
      <dgm:prSet/>
      <dgm:spPr/>
    </dgm:pt>
    <dgm:pt modelId="{8E8D9967-2611-41D3-A085-224E76BCC673}" type="sibTrans" cxnId="{7A478ED0-1371-4032-A787-2A94F6EFE8A8}">
      <dgm:prSet/>
      <dgm:spPr/>
    </dgm:pt>
    <dgm:pt modelId="{4A1BC5D9-D851-4704-BB24-7E44602F506F}">
      <dgm:prSet phldr="0"/>
      <dgm:spPr/>
      <dgm:t>
        <a:bodyPr/>
        <a:lstStyle/>
        <a:p>
          <a:pPr algn="l" rtl="0"/>
          <a:r>
            <a:rPr lang="en-US" b="1">
              <a:solidFill>
                <a:schemeClr val="tx1"/>
              </a:solidFill>
            </a:rPr>
            <a:t>Model </a:t>
          </a:r>
          <a:r>
            <a:rPr lang="en-US" b="1">
              <a:solidFill>
                <a:schemeClr val="tx1"/>
              </a:solidFill>
              <a:latin typeface="Arial"/>
            </a:rPr>
            <a:t>12</a:t>
          </a:r>
          <a:r>
            <a:rPr lang="en-US" b="1">
              <a:solidFill>
                <a:schemeClr val="tx1"/>
              </a:solidFill>
            </a:rPr>
            <a:t>:</a:t>
          </a:r>
          <a:r>
            <a:rPr lang="en-US" b="1">
              <a:solidFill>
                <a:schemeClr val="tx1"/>
              </a:solidFill>
              <a:latin typeface="Arial"/>
            </a:rPr>
            <a:t> Random</a:t>
          </a:r>
          <a:r>
            <a:rPr lang="en-US" b="1">
              <a:solidFill>
                <a:schemeClr val="tx1"/>
              </a:solidFill>
            </a:rPr>
            <a:t> </a:t>
          </a:r>
          <a:r>
            <a:rPr lang="en-US" b="1">
              <a:solidFill>
                <a:schemeClr val="tx1"/>
              </a:solidFill>
              <a:latin typeface="Arial"/>
            </a:rPr>
            <a:t>Forest </a:t>
          </a:r>
          <a:r>
            <a:rPr lang="en-US" b="1">
              <a:solidFill>
                <a:schemeClr val="tx1"/>
              </a:solidFill>
            </a:rPr>
            <a:t>+ </a:t>
          </a:r>
          <a:r>
            <a:rPr lang="en-US" b="1">
              <a:solidFill>
                <a:schemeClr val="tx1"/>
              </a:solidFill>
              <a:latin typeface="Arial"/>
            </a:rPr>
            <a:t>VIF Factor</a:t>
          </a:r>
          <a:endParaRPr lang="en-US">
            <a:solidFill>
              <a:schemeClr val="tx1"/>
            </a:solidFill>
          </a:endParaRPr>
        </a:p>
      </dgm:t>
    </dgm:pt>
    <dgm:pt modelId="{2AED5008-44B2-49CE-88CB-E70B6AC7D6B1}" type="parTrans" cxnId="{58087DF2-4553-4BE0-B964-6C53C152DE52}">
      <dgm:prSet/>
      <dgm:spPr/>
    </dgm:pt>
    <dgm:pt modelId="{3F8D9047-B23E-40FD-B274-993B2105097D}" type="sibTrans" cxnId="{58087DF2-4553-4BE0-B964-6C53C152DE52}">
      <dgm:prSet/>
      <dgm:spPr/>
    </dgm:pt>
    <dgm:pt modelId="{E3EC44A8-ABAD-421B-B6E3-2365A7C3B4C0}">
      <dgm:prSet phldr="0"/>
      <dgm:spPr/>
      <dgm:t>
        <a:bodyPr/>
        <a:lstStyle/>
        <a:p>
          <a:pPr algn="l" rtl="0"/>
          <a:r>
            <a:rPr lang="en-US">
              <a:solidFill>
                <a:srgbClr val="444444"/>
              </a:solidFill>
              <a:latin typeface="Calibri"/>
              <a:ea typeface="Calibri"/>
              <a:cs typeface="Calibri"/>
            </a:rPr>
            <a:t>Focused on reducing the multicollinearity from the data to provide the optimized performance</a:t>
          </a:r>
        </a:p>
      </dgm:t>
    </dgm:pt>
    <dgm:pt modelId="{42B7AF86-A38F-4C28-BC42-32CA18925442}" type="parTrans" cxnId="{5557808D-89C2-43FF-B3AE-E5514B98B4B0}">
      <dgm:prSet/>
      <dgm:spPr/>
    </dgm:pt>
    <dgm:pt modelId="{18F6CE9F-146B-43DD-8155-95D725E39D3D}" type="sibTrans" cxnId="{5557808D-89C2-43FF-B3AE-E5514B98B4B0}">
      <dgm:prSet/>
      <dgm:spPr/>
    </dgm:pt>
    <dgm:pt modelId="{DC7DEAF3-73C9-438A-8416-89986D0B6B74}">
      <dgm:prSet phldr="0"/>
      <dgm:spPr/>
      <dgm:t>
        <a:bodyPr/>
        <a:lstStyle/>
        <a:p>
          <a:pPr rtl="0"/>
          <a:r>
            <a:rPr lang="en-US">
              <a:solidFill>
                <a:srgbClr val="000000"/>
              </a:solidFill>
              <a:latin typeface="Calibri"/>
              <a:ea typeface="Calibri"/>
              <a:cs typeface="Calibri"/>
            </a:rPr>
            <a:t>Focused on reducing the multicollinearity from the data to provide the optimized performance</a:t>
          </a:r>
        </a:p>
      </dgm:t>
    </dgm:pt>
    <dgm:pt modelId="{C54B023A-A4DC-440B-9B6E-F61F4120CF66}" type="parTrans" cxnId="{574F8215-322C-480A-BCBB-45AA1396591C}">
      <dgm:prSet/>
      <dgm:spPr/>
    </dgm:pt>
    <dgm:pt modelId="{4D839B4C-8F81-4C83-B80F-863179C11956}" type="sibTrans" cxnId="{574F8215-322C-480A-BCBB-45AA1396591C}">
      <dgm:prSet/>
      <dgm:spPr/>
    </dgm:pt>
    <dgm:pt modelId="{8C204EDB-9CCD-4929-8EEF-B16F273BD82F}" type="pres">
      <dgm:prSet presAssocID="{AA58138C-E714-4E85-A8B4-89935361FEE3}" presName="linear" presStyleCnt="0">
        <dgm:presLayoutVars>
          <dgm:dir/>
          <dgm:animLvl val="lvl"/>
          <dgm:resizeHandles val="exact"/>
        </dgm:presLayoutVars>
      </dgm:prSet>
      <dgm:spPr/>
    </dgm:pt>
    <dgm:pt modelId="{168CC62A-A277-4748-98AA-DB2C3909474A}" type="pres">
      <dgm:prSet presAssocID="{E8522059-FF5C-4514-AD0F-6F336AE67DA1}" presName="parentLin" presStyleCnt="0"/>
      <dgm:spPr/>
    </dgm:pt>
    <dgm:pt modelId="{745E6314-4982-4C35-89E7-1A8913FBAE3F}" type="pres">
      <dgm:prSet presAssocID="{E8522059-FF5C-4514-AD0F-6F336AE67DA1}" presName="parentLeftMargin" presStyleLbl="node1" presStyleIdx="0" presStyleCnt="6"/>
      <dgm:spPr/>
    </dgm:pt>
    <dgm:pt modelId="{AAB3E5EA-6ADB-4834-A785-F1DA55602C21}" type="pres">
      <dgm:prSet presAssocID="{E8522059-FF5C-4514-AD0F-6F336AE67DA1}" presName="parentText" presStyleLbl="node1" presStyleIdx="0" presStyleCnt="6">
        <dgm:presLayoutVars>
          <dgm:chMax val="0"/>
          <dgm:bulletEnabled val="1"/>
        </dgm:presLayoutVars>
      </dgm:prSet>
      <dgm:spPr/>
    </dgm:pt>
    <dgm:pt modelId="{00D87789-2D4A-4BE4-BDF0-0A148B0018BA}" type="pres">
      <dgm:prSet presAssocID="{E8522059-FF5C-4514-AD0F-6F336AE67DA1}" presName="negativeSpace" presStyleCnt="0"/>
      <dgm:spPr/>
    </dgm:pt>
    <dgm:pt modelId="{A18CD695-916A-40C7-8782-EA8052179D36}" type="pres">
      <dgm:prSet presAssocID="{E8522059-FF5C-4514-AD0F-6F336AE67DA1}" presName="childText" presStyleLbl="conFgAcc1" presStyleIdx="0" presStyleCnt="6">
        <dgm:presLayoutVars>
          <dgm:bulletEnabled val="1"/>
        </dgm:presLayoutVars>
      </dgm:prSet>
      <dgm:spPr/>
    </dgm:pt>
    <dgm:pt modelId="{6A0E0932-7001-4FC7-8E78-6D53519CE158}" type="pres">
      <dgm:prSet presAssocID="{FB7E9AB8-7D5A-453F-B797-C48D502F2296}" presName="spaceBetweenRectangles" presStyleCnt="0"/>
      <dgm:spPr/>
    </dgm:pt>
    <dgm:pt modelId="{CE815784-C2C8-427B-A99A-8070489DBB70}" type="pres">
      <dgm:prSet presAssocID="{C5AA3A04-1FE6-487E-8941-6A81855D3168}" presName="parentLin" presStyleCnt="0"/>
      <dgm:spPr/>
    </dgm:pt>
    <dgm:pt modelId="{3F65DDAE-8DA3-414C-B7AD-74BF5EA5709D}" type="pres">
      <dgm:prSet presAssocID="{C5AA3A04-1FE6-487E-8941-6A81855D3168}" presName="parentLeftMargin" presStyleLbl="node1" presStyleIdx="0" presStyleCnt="6"/>
      <dgm:spPr/>
    </dgm:pt>
    <dgm:pt modelId="{9A83F310-A979-436C-A87A-665F39736546}" type="pres">
      <dgm:prSet presAssocID="{C5AA3A04-1FE6-487E-8941-6A81855D3168}" presName="parentText" presStyleLbl="node1" presStyleIdx="1" presStyleCnt="6">
        <dgm:presLayoutVars>
          <dgm:chMax val="0"/>
          <dgm:bulletEnabled val="1"/>
        </dgm:presLayoutVars>
      </dgm:prSet>
      <dgm:spPr/>
    </dgm:pt>
    <dgm:pt modelId="{E0AAB296-C069-42FD-9ACE-A8A8B85F9CB4}" type="pres">
      <dgm:prSet presAssocID="{C5AA3A04-1FE6-487E-8941-6A81855D3168}" presName="negativeSpace" presStyleCnt="0"/>
      <dgm:spPr/>
    </dgm:pt>
    <dgm:pt modelId="{3C6D7CA5-9FDE-4228-BA68-38A81B7110B7}" type="pres">
      <dgm:prSet presAssocID="{C5AA3A04-1FE6-487E-8941-6A81855D3168}" presName="childText" presStyleLbl="conFgAcc1" presStyleIdx="1" presStyleCnt="6">
        <dgm:presLayoutVars>
          <dgm:bulletEnabled val="1"/>
        </dgm:presLayoutVars>
      </dgm:prSet>
      <dgm:spPr/>
    </dgm:pt>
    <dgm:pt modelId="{F280C5BA-29E0-4434-BD6C-5B09D1BB258A}" type="pres">
      <dgm:prSet presAssocID="{AEC6DE94-8679-4BA0-B333-0DF3212E1B8E}" presName="spaceBetweenRectangles" presStyleCnt="0"/>
      <dgm:spPr/>
    </dgm:pt>
    <dgm:pt modelId="{9D18EC17-B1F8-4B44-BD84-CD2E4ABE6373}" type="pres">
      <dgm:prSet presAssocID="{A4F22275-EDBB-4794-83A2-23434C437EF7}" presName="parentLin" presStyleCnt="0"/>
      <dgm:spPr/>
    </dgm:pt>
    <dgm:pt modelId="{2AE85C4B-2B91-4B60-9EA5-3287D902A167}" type="pres">
      <dgm:prSet presAssocID="{A4F22275-EDBB-4794-83A2-23434C437EF7}" presName="parentLeftMargin" presStyleLbl="node1" presStyleIdx="1" presStyleCnt="6"/>
      <dgm:spPr/>
    </dgm:pt>
    <dgm:pt modelId="{F2A3A6B3-1F8B-4808-9FB6-58B69EB60881}" type="pres">
      <dgm:prSet presAssocID="{A4F22275-EDBB-4794-83A2-23434C437EF7}" presName="parentText" presStyleLbl="node1" presStyleIdx="2" presStyleCnt="6">
        <dgm:presLayoutVars>
          <dgm:chMax val="0"/>
          <dgm:bulletEnabled val="1"/>
        </dgm:presLayoutVars>
      </dgm:prSet>
      <dgm:spPr/>
    </dgm:pt>
    <dgm:pt modelId="{F2D2DEE6-0AC1-4533-B702-E1A436B0F6E0}" type="pres">
      <dgm:prSet presAssocID="{A4F22275-EDBB-4794-83A2-23434C437EF7}" presName="negativeSpace" presStyleCnt="0"/>
      <dgm:spPr/>
    </dgm:pt>
    <dgm:pt modelId="{E6BEC212-0201-4621-A6A4-BCF15B058222}" type="pres">
      <dgm:prSet presAssocID="{A4F22275-EDBB-4794-83A2-23434C437EF7}" presName="childText" presStyleLbl="conFgAcc1" presStyleIdx="2" presStyleCnt="6">
        <dgm:presLayoutVars>
          <dgm:bulletEnabled val="1"/>
        </dgm:presLayoutVars>
      </dgm:prSet>
      <dgm:spPr/>
    </dgm:pt>
    <dgm:pt modelId="{B41CA39E-DEDE-450C-A8BF-AF1E637F3D4C}" type="pres">
      <dgm:prSet presAssocID="{0FB9FF6F-088A-4B44-A675-81F43A1EB138}" presName="spaceBetweenRectangles" presStyleCnt="0"/>
      <dgm:spPr/>
    </dgm:pt>
    <dgm:pt modelId="{D41BD54C-F077-46DA-A2BB-DE9DAAD965EC}" type="pres">
      <dgm:prSet presAssocID="{E9480504-6A46-49BD-86E2-EF40187C8178}" presName="parentLin" presStyleCnt="0"/>
      <dgm:spPr/>
    </dgm:pt>
    <dgm:pt modelId="{1CFA38A7-292A-4AB6-A67D-C314D97CC416}" type="pres">
      <dgm:prSet presAssocID="{E9480504-6A46-49BD-86E2-EF40187C8178}" presName="parentLeftMargin" presStyleLbl="node1" presStyleIdx="2" presStyleCnt="6"/>
      <dgm:spPr/>
    </dgm:pt>
    <dgm:pt modelId="{A833A075-786A-46A6-BDF5-292D723B1EDE}" type="pres">
      <dgm:prSet presAssocID="{E9480504-6A46-49BD-86E2-EF40187C8178}" presName="parentText" presStyleLbl="node1" presStyleIdx="3" presStyleCnt="6">
        <dgm:presLayoutVars>
          <dgm:chMax val="0"/>
          <dgm:bulletEnabled val="1"/>
        </dgm:presLayoutVars>
      </dgm:prSet>
      <dgm:spPr/>
    </dgm:pt>
    <dgm:pt modelId="{F6BC3593-5C2B-48D8-9C4C-8D774011304D}" type="pres">
      <dgm:prSet presAssocID="{E9480504-6A46-49BD-86E2-EF40187C8178}" presName="negativeSpace" presStyleCnt="0"/>
      <dgm:spPr/>
    </dgm:pt>
    <dgm:pt modelId="{7D3C7B5E-3226-4A60-8087-8051D5E4EFA5}" type="pres">
      <dgm:prSet presAssocID="{E9480504-6A46-49BD-86E2-EF40187C8178}" presName="childText" presStyleLbl="conFgAcc1" presStyleIdx="3" presStyleCnt="6">
        <dgm:presLayoutVars>
          <dgm:bulletEnabled val="1"/>
        </dgm:presLayoutVars>
      </dgm:prSet>
      <dgm:spPr/>
    </dgm:pt>
    <dgm:pt modelId="{91E6D9FF-F0AD-4372-A15A-ECDC3351277C}" type="pres">
      <dgm:prSet presAssocID="{40196B5C-6605-4B66-B818-69554C86CB5E}" presName="spaceBetweenRectangles" presStyleCnt="0"/>
      <dgm:spPr/>
    </dgm:pt>
    <dgm:pt modelId="{C19AB760-07D8-4E8D-8BC6-DD837C2B1CFF}" type="pres">
      <dgm:prSet presAssocID="{954B506E-BFAD-4612-B39A-8931EBE2AB80}" presName="parentLin" presStyleCnt="0"/>
      <dgm:spPr/>
    </dgm:pt>
    <dgm:pt modelId="{64E63998-162A-4C19-93B8-DF03096558C7}" type="pres">
      <dgm:prSet presAssocID="{954B506E-BFAD-4612-B39A-8931EBE2AB80}" presName="parentLeftMargin" presStyleLbl="node1" presStyleIdx="3" presStyleCnt="6"/>
      <dgm:spPr/>
    </dgm:pt>
    <dgm:pt modelId="{DEB331D9-2C70-411B-B578-00308414969B}" type="pres">
      <dgm:prSet presAssocID="{954B506E-BFAD-4612-B39A-8931EBE2AB80}" presName="parentText" presStyleLbl="node1" presStyleIdx="4" presStyleCnt="6">
        <dgm:presLayoutVars>
          <dgm:chMax val="0"/>
          <dgm:bulletEnabled val="1"/>
        </dgm:presLayoutVars>
      </dgm:prSet>
      <dgm:spPr/>
    </dgm:pt>
    <dgm:pt modelId="{900AB5CE-CA1F-41C7-BE16-73E8C9B61080}" type="pres">
      <dgm:prSet presAssocID="{954B506E-BFAD-4612-B39A-8931EBE2AB80}" presName="negativeSpace" presStyleCnt="0"/>
      <dgm:spPr/>
    </dgm:pt>
    <dgm:pt modelId="{2DC587B1-C099-4EF9-BCED-14C256BA2862}" type="pres">
      <dgm:prSet presAssocID="{954B506E-BFAD-4612-B39A-8931EBE2AB80}" presName="childText" presStyleLbl="conFgAcc1" presStyleIdx="4" presStyleCnt="6">
        <dgm:presLayoutVars>
          <dgm:bulletEnabled val="1"/>
        </dgm:presLayoutVars>
      </dgm:prSet>
      <dgm:spPr/>
    </dgm:pt>
    <dgm:pt modelId="{9C655497-C40F-4A23-BD0F-CFB074CC8362}" type="pres">
      <dgm:prSet presAssocID="{8E8D9967-2611-41D3-A085-224E76BCC673}" presName="spaceBetweenRectangles" presStyleCnt="0"/>
      <dgm:spPr/>
    </dgm:pt>
    <dgm:pt modelId="{958D2E37-AD69-4BBC-B0D6-4AD0AEA35A75}" type="pres">
      <dgm:prSet presAssocID="{4A1BC5D9-D851-4704-BB24-7E44602F506F}" presName="parentLin" presStyleCnt="0"/>
      <dgm:spPr/>
    </dgm:pt>
    <dgm:pt modelId="{854C56AF-9230-49FC-AB04-90D22E542320}" type="pres">
      <dgm:prSet presAssocID="{4A1BC5D9-D851-4704-BB24-7E44602F506F}" presName="parentLeftMargin" presStyleLbl="node1" presStyleIdx="4" presStyleCnt="6"/>
      <dgm:spPr/>
    </dgm:pt>
    <dgm:pt modelId="{3311610D-92F6-49B0-AAD4-E83CA852D567}" type="pres">
      <dgm:prSet presAssocID="{4A1BC5D9-D851-4704-BB24-7E44602F506F}" presName="parentText" presStyleLbl="node1" presStyleIdx="5" presStyleCnt="6">
        <dgm:presLayoutVars>
          <dgm:chMax val="0"/>
          <dgm:bulletEnabled val="1"/>
        </dgm:presLayoutVars>
      </dgm:prSet>
      <dgm:spPr/>
    </dgm:pt>
    <dgm:pt modelId="{6C3C675A-1249-4C51-8044-C443FEE957D5}" type="pres">
      <dgm:prSet presAssocID="{4A1BC5D9-D851-4704-BB24-7E44602F506F}" presName="negativeSpace" presStyleCnt="0"/>
      <dgm:spPr/>
    </dgm:pt>
    <dgm:pt modelId="{ACEA9B14-0002-49D3-AEB7-F3FE27ABCEC8}" type="pres">
      <dgm:prSet presAssocID="{4A1BC5D9-D851-4704-BB24-7E44602F506F}" presName="childText" presStyleLbl="conFgAcc1" presStyleIdx="5" presStyleCnt="6">
        <dgm:presLayoutVars>
          <dgm:bulletEnabled val="1"/>
        </dgm:presLayoutVars>
      </dgm:prSet>
      <dgm:spPr/>
    </dgm:pt>
  </dgm:ptLst>
  <dgm:cxnLst>
    <dgm:cxn modelId="{5F5DE711-2B6F-498B-9687-D625B373B2B7}" type="presOf" srcId="{954B506E-BFAD-4612-B39A-8931EBE2AB80}" destId="{DEB331D9-2C70-411B-B578-00308414969B}" srcOrd="1" destOrd="0" presId="urn:microsoft.com/office/officeart/2005/8/layout/list1"/>
    <dgm:cxn modelId="{B48BD712-CAB0-4B47-B59D-3A43018A022D}" srcId="{A4F22275-EDBB-4794-83A2-23434C437EF7}" destId="{AABAB65D-BF9B-41DC-A924-4AFA5B1E020A}" srcOrd="0" destOrd="0" parTransId="{F8683EA4-979C-47CD-9F9B-B4207C5A04D7}" sibTransId="{F2FBB54D-890A-4A49-8990-891103DD1569}"/>
    <dgm:cxn modelId="{574F8215-322C-480A-BCBB-45AA1396591C}" srcId="{954B506E-BFAD-4612-B39A-8931EBE2AB80}" destId="{DC7DEAF3-73C9-438A-8416-89986D0B6B74}" srcOrd="0" destOrd="0" parTransId="{C54B023A-A4DC-440B-9B6E-F61F4120CF66}" sibTransId="{4D839B4C-8F81-4C83-B80F-863179C11956}"/>
    <dgm:cxn modelId="{325EEF1C-5970-408F-AAA5-D085B7598BBF}" type="presOf" srcId="{87805970-8956-4614-9A74-3BBC7100091C}" destId="{A18CD695-916A-40C7-8782-EA8052179D36}" srcOrd="0" destOrd="0" presId="urn:microsoft.com/office/officeart/2005/8/layout/list1"/>
    <dgm:cxn modelId="{4A5B6D24-D871-483C-ABEC-4BEE631CAB8C}" type="presOf" srcId="{E3EC44A8-ABAD-421B-B6E3-2365A7C3B4C0}" destId="{ACEA9B14-0002-49D3-AEB7-F3FE27ABCEC8}" srcOrd="0" destOrd="0" presId="urn:microsoft.com/office/officeart/2005/8/layout/list1"/>
    <dgm:cxn modelId="{58D41C2A-DFCA-4DB7-82DD-FA5494411ECB}" type="presOf" srcId="{E9480504-6A46-49BD-86E2-EF40187C8178}" destId="{A833A075-786A-46A6-BDF5-292D723B1EDE}" srcOrd="1" destOrd="0" presId="urn:microsoft.com/office/officeart/2005/8/layout/list1"/>
    <dgm:cxn modelId="{93FD802B-671E-4130-971A-CDE34FF29E89}" type="presOf" srcId="{AA58138C-E714-4E85-A8B4-89935361FEE3}" destId="{8C204EDB-9CCD-4929-8EEF-B16F273BD82F}" srcOrd="0" destOrd="0" presId="urn:microsoft.com/office/officeart/2005/8/layout/list1"/>
    <dgm:cxn modelId="{13CAF32B-F915-4F91-A417-6AD6359287EC}" type="presOf" srcId="{DC7DEAF3-73C9-438A-8416-89986D0B6B74}" destId="{2DC587B1-C099-4EF9-BCED-14C256BA2862}" srcOrd="0" destOrd="0" presId="urn:microsoft.com/office/officeart/2005/8/layout/list1"/>
    <dgm:cxn modelId="{48730A5D-9F62-4307-B852-DE11481EA3DE}" type="presOf" srcId="{E8522059-FF5C-4514-AD0F-6F336AE67DA1}" destId="{745E6314-4982-4C35-89E7-1A8913FBAE3F}" srcOrd="0" destOrd="0" presId="urn:microsoft.com/office/officeart/2005/8/layout/list1"/>
    <dgm:cxn modelId="{8215AD5E-2437-4F1D-A851-0E7F2A2FF2E9}" type="presOf" srcId="{36D0D742-54A9-4BC4-9D5D-B80C7AF9612C}" destId="{3C6D7CA5-9FDE-4228-BA68-38A81B7110B7}" srcOrd="0" destOrd="0" presId="urn:microsoft.com/office/officeart/2005/8/layout/list1"/>
    <dgm:cxn modelId="{816E614A-F60B-45C6-A15B-80E11E786A1A}" srcId="{AA58138C-E714-4E85-A8B4-89935361FEE3}" destId="{C5AA3A04-1FE6-487E-8941-6A81855D3168}" srcOrd="1" destOrd="0" parTransId="{ABBA628E-EC45-41AC-85B8-F941E77C8009}" sibTransId="{AEC6DE94-8679-4BA0-B333-0DF3212E1B8E}"/>
    <dgm:cxn modelId="{F8CF7F6A-67FB-41ED-9FE0-8A91E840D9C3}" type="presOf" srcId="{C5AA3A04-1FE6-487E-8941-6A81855D3168}" destId="{9A83F310-A979-436C-A87A-665F39736546}" srcOrd="1" destOrd="0" presId="urn:microsoft.com/office/officeart/2005/8/layout/list1"/>
    <dgm:cxn modelId="{7ED12075-B20D-478E-BD92-C99DBC86143A}" srcId="{AA58138C-E714-4E85-A8B4-89935361FEE3}" destId="{A4F22275-EDBB-4794-83A2-23434C437EF7}" srcOrd="2" destOrd="0" parTransId="{7388276A-9DD6-45D6-BCD5-A75649F15876}" sibTransId="{0FB9FF6F-088A-4B44-A675-81F43A1EB138}"/>
    <dgm:cxn modelId="{3729FF76-AB49-4EF8-AC2E-8E66A204E331}" srcId="{AA58138C-E714-4E85-A8B4-89935361FEE3}" destId="{E9480504-6A46-49BD-86E2-EF40187C8178}" srcOrd="3" destOrd="0" parTransId="{67FB0A2A-31C1-40EA-9D4B-EB3EDCDB0E8C}" sibTransId="{40196B5C-6605-4B66-B818-69554C86CB5E}"/>
    <dgm:cxn modelId="{A5E7E457-ABA6-4EA3-854B-EF1173277B8C}" type="presOf" srcId="{C5AA3A04-1FE6-487E-8941-6A81855D3168}" destId="{3F65DDAE-8DA3-414C-B7AD-74BF5EA5709D}" srcOrd="0" destOrd="0" presId="urn:microsoft.com/office/officeart/2005/8/layout/list1"/>
    <dgm:cxn modelId="{20313959-0DDD-45B7-AECF-6D0ED8016757}" type="presOf" srcId="{2BCC1B3E-9296-4602-A959-FAE0BFC36710}" destId="{7D3C7B5E-3226-4A60-8087-8051D5E4EFA5}" srcOrd="0" destOrd="0" presId="urn:microsoft.com/office/officeart/2005/8/layout/list1"/>
    <dgm:cxn modelId="{5557808D-89C2-43FF-B3AE-E5514B98B4B0}" srcId="{4A1BC5D9-D851-4704-BB24-7E44602F506F}" destId="{E3EC44A8-ABAD-421B-B6E3-2365A7C3B4C0}" srcOrd="0" destOrd="0" parTransId="{42B7AF86-A38F-4C28-BC42-32CA18925442}" sibTransId="{18F6CE9F-146B-43DD-8155-95D725E39D3D}"/>
    <dgm:cxn modelId="{51D42E91-52D2-457F-9188-22A317D340B4}" type="presOf" srcId="{A4F22275-EDBB-4794-83A2-23434C437EF7}" destId="{F2A3A6B3-1F8B-4808-9FB6-58B69EB60881}" srcOrd="1" destOrd="0" presId="urn:microsoft.com/office/officeart/2005/8/layout/list1"/>
    <dgm:cxn modelId="{A6953692-6B70-42C0-BD73-2D723053528D}" srcId="{C5AA3A04-1FE6-487E-8941-6A81855D3168}" destId="{36D0D742-54A9-4BC4-9D5D-B80C7AF9612C}" srcOrd="0" destOrd="0" parTransId="{C4B10B35-5632-4C06-9440-197E0B181AC1}" sibTransId="{88909EAC-B84D-45D6-B155-EB58E607F21C}"/>
    <dgm:cxn modelId="{42F5FE93-FC22-4F4C-8CE5-200211D8F555}" type="presOf" srcId="{E8522059-FF5C-4514-AD0F-6F336AE67DA1}" destId="{AAB3E5EA-6ADB-4834-A785-F1DA55602C21}" srcOrd="1" destOrd="0" presId="urn:microsoft.com/office/officeart/2005/8/layout/list1"/>
    <dgm:cxn modelId="{F390E1AC-E10F-48DD-B323-C4D3DA8A510A}" srcId="{AA58138C-E714-4E85-A8B4-89935361FEE3}" destId="{E8522059-FF5C-4514-AD0F-6F336AE67DA1}" srcOrd="0" destOrd="0" parTransId="{00910BAE-F7C1-4F9D-A3BE-2B7D99CCBB56}" sibTransId="{FB7E9AB8-7D5A-453F-B797-C48D502F2296}"/>
    <dgm:cxn modelId="{658A2AB2-43E4-4920-A6D6-BFF95FA1F9D5}" type="presOf" srcId="{AABAB65D-BF9B-41DC-A924-4AFA5B1E020A}" destId="{E6BEC212-0201-4621-A6A4-BCF15B058222}" srcOrd="0" destOrd="0" presId="urn:microsoft.com/office/officeart/2005/8/layout/list1"/>
    <dgm:cxn modelId="{116415C2-15E3-4DE7-8403-20B47B2E726F}" srcId="{E8522059-FF5C-4514-AD0F-6F336AE67DA1}" destId="{87805970-8956-4614-9A74-3BBC7100091C}" srcOrd="0" destOrd="0" parTransId="{9A492745-EF18-49FF-A2A9-90C2612B5D12}" sibTransId="{C3F53AC0-006B-4591-B4DC-995AB9DA3453}"/>
    <dgm:cxn modelId="{428AF3CE-7E81-455F-B617-C3E7977451C5}" type="presOf" srcId="{A4F22275-EDBB-4794-83A2-23434C437EF7}" destId="{2AE85C4B-2B91-4B60-9EA5-3287D902A167}" srcOrd="0" destOrd="0" presId="urn:microsoft.com/office/officeart/2005/8/layout/list1"/>
    <dgm:cxn modelId="{7A478ED0-1371-4032-A787-2A94F6EFE8A8}" srcId="{AA58138C-E714-4E85-A8B4-89935361FEE3}" destId="{954B506E-BFAD-4612-B39A-8931EBE2AB80}" srcOrd="4" destOrd="0" parTransId="{6281FB16-FE25-4C10-9C7A-C1FA1A1B7B88}" sibTransId="{8E8D9967-2611-41D3-A085-224E76BCC673}"/>
    <dgm:cxn modelId="{4748DBD1-7592-47B1-86E4-95FCA84A43D0}" type="presOf" srcId="{954B506E-BFAD-4612-B39A-8931EBE2AB80}" destId="{64E63998-162A-4C19-93B8-DF03096558C7}" srcOrd="0" destOrd="0" presId="urn:microsoft.com/office/officeart/2005/8/layout/list1"/>
    <dgm:cxn modelId="{C4F059E9-2E6C-49A4-B062-126B5A5FF507}" type="presOf" srcId="{4A1BC5D9-D851-4704-BB24-7E44602F506F}" destId="{854C56AF-9230-49FC-AB04-90D22E542320}" srcOrd="0" destOrd="0" presId="urn:microsoft.com/office/officeart/2005/8/layout/list1"/>
    <dgm:cxn modelId="{58087DF2-4553-4BE0-B964-6C53C152DE52}" srcId="{AA58138C-E714-4E85-A8B4-89935361FEE3}" destId="{4A1BC5D9-D851-4704-BB24-7E44602F506F}" srcOrd="5" destOrd="0" parTransId="{2AED5008-44B2-49CE-88CB-E70B6AC7D6B1}" sibTransId="{3F8D9047-B23E-40FD-B274-993B2105097D}"/>
    <dgm:cxn modelId="{FD05E1F7-9E27-4D11-B904-B86579146DB2}" type="presOf" srcId="{4A1BC5D9-D851-4704-BB24-7E44602F506F}" destId="{3311610D-92F6-49B0-AAD4-E83CA852D567}" srcOrd="1" destOrd="0" presId="urn:microsoft.com/office/officeart/2005/8/layout/list1"/>
    <dgm:cxn modelId="{237281F8-32B8-42E9-B37E-8199FC063E7F}" type="presOf" srcId="{E9480504-6A46-49BD-86E2-EF40187C8178}" destId="{1CFA38A7-292A-4AB6-A67D-C314D97CC416}" srcOrd="0" destOrd="0" presId="urn:microsoft.com/office/officeart/2005/8/layout/list1"/>
    <dgm:cxn modelId="{5998C4FB-9BED-4570-B7BB-991F4F5B19A8}" srcId="{E9480504-6A46-49BD-86E2-EF40187C8178}" destId="{2BCC1B3E-9296-4602-A959-FAE0BFC36710}" srcOrd="0" destOrd="0" parTransId="{42149B4F-5846-404C-AD22-521F7EA3CCF6}" sibTransId="{89D905E7-6F2D-4A71-9262-32ACFF23D649}"/>
    <dgm:cxn modelId="{1D2A76DC-182A-4163-BF2B-8034DB074661}" type="presParOf" srcId="{8C204EDB-9CCD-4929-8EEF-B16F273BD82F}" destId="{168CC62A-A277-4748-98AA-DB2C3909474A}" srcOrd="0" destOrd="0" presId="urn:microsoft.com/office/officeart/2005/8/layout/list1"/>
    <dgm:cxn modelId="{7DCF677C-1310-4424-A26A-C450B1BD7CAF}" type="presParOf" srcId="{168CC62A-A277-4748-98AA-DB2C3909474A}" destId="{745E6314-4982-4C35-89E7-1A8913FBAE3F}" srcOrd="0" destOrd="0" presId="urn:microsoft.com/office/officeart/2005/8/layout/list1"/>
    <dgm:cxn modelId="{B2AD54D5-F13A-4CD0-B7F1-6FC3C574B624}" type="presParOf" srcId="{168CC62A-A277-4748-98AA-DB2C3909474A}" destId="{AAB3E5EA-6ADB-4834-A785-F1DA55602C21}" srcOrd="1" destOrd="0" presId="urn:microsoft.com/office/officeart/2005/8/layout/list1"/>
    <dgm:cxn modelId="{02985BDC-4928-4A7D-9740-E113E5CC42A6}" type="presParOf" srcId="{8C204EDB-9CCD-4929-8EEF-B16F273BD82F}" destId="{00D87789-2D4A-4BE4-BDF0-0A148B0018BA}" srcOrd="1" destOrd="0" presId="urn:microsoft.com/office/officeart/2005/8/layout/list1"/>
    <dgm:cxn modelId="{473F8F97-BEEE-4A39-B17A-3A448265EBA3}" type="presParOf" srcId="{8C204EDB-9CCD-4929-8EEF-B16F273BD82F}" destId="{A18CD695-916A-40C7-8782-EA8052179D36}" srcOrd="2" destOrd="0" presId="urn:microsoft.com/office/officeart/2005/8/layout/list1"/>
    <dgm:cxn modelId="{D0A4F390-0520-4C90-8908-ACDBC7C2061B}" type="presParOf" srcId="{8C204EDB-9CCD-4929-8EEF-B16F273BD82F}" destId="{6A0E0932-7001-4FC7-8E78-6D53519CE158}" srcOrd="3" destOrd="0" presId="urn:microsoft.com/office/officeart/2005/8/layout/list1"/>
    <dgm:cxn modelId="{F57E05EF-176C-45BE-AAD2-38C6B782F81A}" type="presParOf" srcId="{8C204EDB-9CCD-4929-8EEF-B16F273BD82F}" destId="{CE815784-C2C8-427B-A99A-8070489DBB70}" srcOrd="4" destOrd="0" presId="urn:microsoft.com/office/officeart/2005/8/layout/list1"/>
    <dgm:cxn modelId="{E2DADD7E-BFC3-4F5E-827C-792C7FA5692F}" type="presParOf" srcId="{CE815784-C2C8-427B-A99A-8070489DBB70}" destId="{3F65DDAE-8DA3-414C-B7AD-74BF5EA5709D}" srcOrd="0" destOrd="0" presId="urn:microsoft.com/office/officeart/2005/8/layout/list1"/>
    <dgm:cxn modelId="{6EA282C0-DC3B-416B-A951-AC810E419C93}" type="presParOf" srcId="{CE815784-C2C8-427B-A99A-8070489DBB70}" destId="{9A83F310-A979-436C-A87A-665F39736546}" srcOrd="1" destOrd="0" presId="urn:microsoft.com/office/officeart/2005/8/layout/list1"/>
    <dgm:cxn modelId="{CBE43CB2-8883-4BB7-B559-A0E21D8D19C7}" type="presParOf" srcId="{8C204EDB-9CCD-4929-8EEF-B16F273BD82F}" destId="{E0AAB296-C069-42FD-9ACE-A8A8B85F9CB4}" srcOrd="5" destOrd="0" presId="urn:microsoft.com/office/officeart/2005/8/layout/list1"/>
    <dgm:cxn modelId="{33FBEBC9-4485-46AF-95F8-BE0B85815762}" type="presParOf" srcId="{8C204EDB-9CCD-4929-8EEF-B16F273BD82F}" destId="{3C6D7CA5-9FDE-4228-BA68-38A81B7110B7}" srcOrd="6" destOrd="0" presId="urn:microsoft.com/office/officeart/2005/8/layout/list1"/>
    <dgm:cxn modelId="{0FAE75A6-8C0F-4800-BB13-E4339545102B}" type="presParOf" srcId="{8C204EDB-9CCD-4929-8EEF-B16F273BD82F}" destId="{F280C5BA-29E0-4434-BD6C-5B09D1BB258A}" srcOrd="7" destOrd="0" presId="urn:microsoft.com/office/officeart/2005/8/layout/list1"/>
    <dgm:cxn modelId="{45458A51-6CFA-4CA8-9936-425C7A909161}" type="presParOf" srcId="{8C204EDB-9CCD-4929-8EEF-B16F273BD82F}" destId="{9D18EC17-B1F8-4B44-BD84-CD2E4ABE6373}" srcOrd="8" destOrd="0" presId="urn:microsoft.com/office/officeart/2005/8/layout/list1"/>
    <dgm:cxn modelId="{9D9370F1-0B23-4A9D-AD20-00EB627F3037}" type="presParOf" srcId="{9D18EC17-B1F8-4B44-BD84-CD2E4ABE6373}" destId="{2AE85C4B-2B91-4B60-9EA5-3287D902A167}" srcOrd="0" destOrd="0" presId="urn:microsoft.com/office/officeart/2005/8/layout/list1"/>
    <dgm:cxn modelId="{5E9394A5-E3C3-47E7-B731-F08102113508}" type="presParOf" srcId="{9D18EC17-B1F8-4B44-BD84-CD2E4ABE6373}" destId="{F2A3A6B3-1F8B-4808-9FB6-58B69EB60881}" srcOrd="1" destOrd="0" presId="urn:microsoft.com/office/officeart/2005/8/layout/list1"/>
    <dgm:cxn modelId="{7A73FD25-5DF0-422A-9641-BA8160ECBC6D}" type="presParOf" srcId="{8C204EDB-9CCD-4929-8EEF-B16F273BD82F}" destId="{F2D2DEE6-0AC1-4533-B702-E1A436B0F6E0}" srcOrd="9" destOrd="0" presId="urn:microsoft.com/office/officeart/2005/8/layout/list1"/>
    <dgm:cxn modelId="{A73793A9-B86D-4783-94C7-A102DF668A85}" type="presParOf" srcId="{8C204EDB-9CCD-4929-8EEF-B16F273BD82F}" destId="{E6BEC212-0201-4621-A6A4-BCF15B058222}" srcOrd="10" destOrd="0" presId="urn:microsoft.com/office/officeart/2005/8/layout/list1"/>
    <dgm:cxn modelId="{B9404FF9-411A-4BA9-A5B6-F00A43D39FD1}" type="presParOf" srcId="{8C204EDB-9CCD-4929-8EEF-B16F273BD82F}" destId="{B41CA39E-DEDE-450C-A8BF-AF1E637F3D4C}" srcOrd="11" destOrd="0" presId="urn:microsoft.com/office/officeart/2005/8/layout/list1"/>
    <dgm:cxn modelId="{94612A61-605D-4F2C-8EFD-06B1C6381C70}" type="presParOf" srcId="{8C204EDB-9CCD-4929-8EEF-B16F273BD82F}" destId="{D41BD54C-F077-46DA-A2BB-DE9DAAD965EC}" srcOrd="12" destOrd="0" presId="urn:microsoft.com/office/officeart/2005/8/layout/list1"/>
    <dgm:cxn modelId="{066EAA05-F494-452F-A1E4-97E3C3E3D6F9}" type="presParOf" srcId="{D41BD54C-F077-46DA-A2BB-DE9DAAD965EC}" destId="{1CFA38A7-292A-4AB6-A67D-C314D97CC416}" srcOrd="0" destOrd="0" presId="urn:microsoft.com/office/officeart/2005/8/layout/list1"/>
    <dgm:cxn modelId="{0EC85087-2631-4CBA-97D2-99D18CE0B5ED}" type="presParOf" srcId="{D41BD54C-F077-46DA-A2BB-DE9DAAD965EC}" destId="{A833A075-786A-46A6-BDF5-292D723B1EDE}" srcOrd="1" destOrd="0" presId="urn:microsoft.com/office/officeart/2005/8/layout/list1"/>
    <dgm:cxn modelId="{95990831-9DCF-4103-BC84-E8F9BDC99E8F}" type="presParOf" srcId="{8C204EDB-9CCD-4929-8EEF-B16F273BD82F}" destId="{F6BC3593-5C2B-48D8-9C4C-8D774011304D}" srcOrd="13" destOrd="0" presId="urn:microsoft.com/office/officeart/2005/8/layout/list1"/>
    <dgm:cxn modelId="{8EDC2CC2-D00F-43A5-A245-0A6230577BB8}" type="presParOf" srcId="{8C204EDB-9CCD-4929-8EEF-B16F273BD82F}" destId="{7D3C7B5E-3226-4A60-8087-8051D5E4EFA5}" srcOrd="14" destOrd="0" presId="urn:microsoft.com/office/officeart/2005/8/layout/list1"/>
    <dgm:cxn modelId="{B3D51247-C435-4BFA-8D91-27F126A8280C}" type="presParOf" srcId="{8C204EDB-9CCD-4929-8EEF-B16F273BD82F}" destId="{91E6D9FF-F0AD-4372-A15A-ECDC3351277C}" srcOrd="15" destOrd="0" presId="urn:microsoft.com/office/officeart/2005/8/layout/list1"/>
    <dgm:cxn modelId="{C5C475EB-E06D-42AD-BB6F-B420777D4280}" type="presParOf" srcId="{8C204EDB-9CCD-4929-8EEF-B16F273BD82F}" destId="{C19AB760-07D8-4E8D-8BC6-DD837C2B1CFF}" srcOrd="16" destOrd="0" presId="urn:microsoft.com/office/officeart/2005/8/layout/list1"/>
    <dgm:cxn modelId="{F688ECF9-AB99-4C2D-B382-720CD17ACBCA}" type="presParOf" srcId="{C19AB760-07D8-4E8D-8BC6-DD837C2B1CFF}" destId="{64E63998-162A-4C19-93B8-DF03096558C7}" srcOrd="0" destOrd="0" presId="urn:microsoft.com/office/officeart/2005/8/layout/list1"/>
    <dgm:cxn modelId="{3CF96806-BD05-441E-BD6A-62698EA2E0DA}" type="presParOf" srcId="{C19AB760-07D8-4E8D-8BC6-DD837C2B1CFF}" destId="{DEB331D9-2C70-411B-B578-00308414969B}" srcOrd="1" destOrd="0" presId="urn:microsoft.com/office/officeart/2005/8/layout/list1"/>
    <dgm:cxn modelId="{D0DF2CAE-AA50-4B29-B41C-C7192CD6E4FA}" type="presParOf" srcId="{8C204EDB-9CCD-4929-8EEF-B16F273BD82F}" destId="{900AB5CE-CA1F-41C7-BE16-73E8C9B61080}" srcOrd="17" destOrd="0" presId="urn:microsoft.com/office/officeart/2005/8/layout/list1"/>
    <dgm:cxn modelId="{9988C199-E1F9-44CC-86C4-0333B72E3A5A}" type="presParOf" srcId="{8C204EDB-9CCD-4929-8EEF-B16F273BD82F}" destId="{2DC587B1-C099-4EF9-BCED-14C256BA2862}" srcOrd="18" destOrd="0" presId="urn:microsoft.com/office/officeart/2005/8/layout/list1"/>
    <dgm:cxn modelId="{11000D04-E457-4DF6-9982-95D262D823D0}" type="presParOf" srcId="{8C204EDB-9CCD-4929-8EEF-B16F273BD82F}" destId="{9C655497-C40F-4A23-BD0F-CFB074CC8362}" srcOrd="19" destOrd="0" presId="urn:microsoft.com/office/officeart/2005/8/layout/list1"/>
    <dgm:cxn modelId="{FCE6BD65-19FA-4FB6-98F7-DA29BD925F8C}" type="presParOf" srcId="{8C204EDB-9CCD-4929-8EEF-B16F273BD82F}" destId="{958D2E37-AD69-4BBC-B0D6-4AD0AEA35A75}" srcOrd="20" destOrd="0" presId="urn:microsoft.com/office/officeart/2005/8/layout/list1"/>
    <dgm:cxn modelId="{906CFF3B-75E7-4A9A-B482-1DDC5C820C4C}" type="presParOf" srcId="{958D2E37-AD69-4BBC-B0D6-4AD0AEA35A75}" destId="{854C56AF-9230-49FC-AB04-90D22E542320}" srcOrd="0" destOrd="0" presId="urn:microsoft.com/office/officeart/2005/8/layout/list1"/>
    <dgm:cxn modelId="{7C16FBC6-01BE-4C51-BD4E-80C642135BB6}" type="presParOf" srcId="{958D2E37-AD69-4BBC-B0D6-4AD0AEA35A75}" destId="{3311610D-92F6-49B0-AAD4-E83CA852D567}" srcOrd="1" destOrd="0" presId="urn:microsoft.com/office/officeart/2005/8/layout/list1"/>
    <dgm:cxn modelId="{6EA45E92-E287-4788-91F4-498768EAABE2}" type="presParOf" srcId="{8C204EDB-9CCD-4929-8EEF-B16F273BD82F}" destId="{6C3C675A-1249-4C51-8044-C443FEE957D5}" srcOrd="21" destOrd="0" presId="urn:microsoft.com/office/officeart/2005/8/layout/list1"/>
    <dgm:cxn modelId="{5E0EDF38-3D23-40D2-988D-E44BAF711FC7}" type="presParOf" srcId="{8C204EDB-9CCD-4929-8EEF-B16F273BD82F}" destId="{ACEA9B14-0002-49D3-AEB7-F3FE27ABCEC8}"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C21806-4353-4805-83D4-620F9411992C}">
      <dsp:nvSpPr>
        <dsp:cNvPr id="0" name=""/>
        <dsp:cNvSpPr/>
      </dsp:nvSpPr>
      <dsp:spPr>
        <a:xfrm>
          <a:off x="0" y="3668398"/>
          <a:ext cx="4316257" cy="60183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tx1"/>
              </a:solidFill>
              <a:latin typeface="Calibri"/>
              <a:ea typeface="Calibri"/>
              <a:cs typeface="Calibri"/>
            </a:rPr>
            <a:t>Insights and Conclusions</a:t>
          </a:r>
        </a:p>
      </dsp:txBody>
      <dsp:txXfrm>
        <a:off x="0" y="3668398"/>
        <a:ext cx="4316257" cy="601831"/>
      </dsp:txXfrm>
    </dsp:sp>
    <dsp:sp modelId="{12C5CC43-9374-410F-B949-8ADA11EA458F}">
      <dsp:nvSpPr>
        <dsp:cNvPr id="0" name=""/>
        <dsp:cNvSpPr/>
      </dsp:nvSpPr>
      <dsp:spPr>
        <a:xfrm rot="10800000">
          <a:off x="0" y="2751809"/>
          <a:ext cx="4316257" cy="925616"/>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tx1"/>
              </a:solidFill>
              <a:latin typeface="Calibri"/>
              <a:ea typeface="Calibri"/>
              <a:cs typeface="Calibri"/>
            </a:rPr>
            <a:t>Model Evaluation and Performance</a:t>
          </a:r>
        </a:p>
      </dsp:txBody>
      <dsp:txXfrm rot="10800000">
        <a:off x="0" y="2751809"/>
        <a:ext cx="4316257" cy="601438"/>
      </dsp:txXfrm>
    </dsp:sp>
    <dsp:sp modelId="{1B8C3EE5-F237-4FEF-915E-2A9877E13C8A}">
      <dsp:nvSpPr>
        <dsp:cNvPr id="0" name=""/>
        <dsp:cNvSpPr/>
      </dsp:nvSpPr>
      <dsp:spPr>
        <a:xfrm rot="10800000">
          <a:off x="0" y="1835220"/>
          <a:ext cx="4316257" cy="925616"/>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tx1"/>
              </a:solidFill>
              <a:latin typeface="Calibri"/>
              <a:ea typeface="Calibri"/>
              <a:cs typeface="Calibri"/>
            </a:rPr>
            <a:t>Model Development</a:t>
          </a:r>
        </a:p>
      </dsp:txBody>
      <dsp:txXfrm rot="10800000">
        <a:off x="0" y="1835220"/>
        <a:ext cx="4316257" cy="601438"/>
      </dsp:txXfrm>
    </dsp:sp>
    <dsp:sp modelId="{7C936CE4-522A-4610-B776-4A5DBE1048C2}">
      <dsp:nvSpPr>
        <dsp:cNvPr id="0" name=""/>
        <dsp:cNvSpPr/>
      </dsp:nvSpPr>
      <dsp:spPr>
        <a:xfrm rot="10800000">
          <a:off x="0" y="918631"/>
          <a:ext cx="4316257" cy="925616"/>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tx1"/>
              </a:solidFill>
              <a:latin typeface="Calibri"/>
              <a:ea typeface="Calibri"/>
              <a:cs typeface="Calibri"/>
            </a:rPr>
            <a:t>Data Preprocessing and Feature Engineering</a:t>
          </a:r>
        </a:p>
      </dsp:txBody>
      <dsp:txXfrm rot="10800000">
        <a:off x="0" y="918631"/>
        <a:ext cx="4316257" cy="601438"/>
      </dsp:txXfrm>
    </dsp:sp>
    <dsp:sp modelId="{92C77EAA-320D-4B98-AF5C-3618F4EE695A}">
      <dsp:nvSpPr>
        <dsp:cNvPr id="0" name=""/>
        <dsp:cNvSpPr/>
      </dsp:nvSpPr>
      <dsp:spPr>
        <a:xfrm rot="10800000">
          <a:off x="0" y="2042"/>
          <a:ext cx="4316257" cy="925616"/>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kern="1200">
              <a:solidFill>
                <a:schemeClr val="tx1"/>
              </a:solidFill>
              <a:latin typeface="Calibri"/>
              <a:ea typeface="Calibri"/>
              <a:cs typeface="Calibri"/>
            </a:rPr>
            <a:t>Objective of the Analysis</a:t>
          </a:r>
        </a:p>
      </dsp:txBody>
      <dsp:txXfrm rot="10800000">
        <a:off x="0" y="2042"/>
        <a:ext cx="4316257" cy="60143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CD695-916A-40C7-8782-EA8052179D36}">
      <dsp:nvSpPr>
        <dsp:cNvPr id="0" name=""/>
        <dsp:cNvSpPr/>
      </dsp:nvSpPr>
      <dsp:spPr>
        <a:xfrm>
          <a:off x="0" y="321069"/>
          <a:ext cx="6357647" cy="4677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29108" rIns="493424" bIns="78232" numCol="1" spcCol="1270" anchor="t" anchorCtr="0">
          <a:noAutofit/>
        </a:bodyPr>
        <a:lstStyle/>
        <a:p>
          <a:pPr marL="57150" lvl="1" indent="-57150" algn="l" defTabSz="488950">
            <a:lnSpc>
              <a:spcPct val="90000"/>
            </a:lnSpc>
            <a:spcBef>
              <a:spcPct val="0"/>
            </a:spcBef>
            <a:spcAft>
              <a:spcPct val="15000"/>
            </a:spcAft>
            <a:buChar char="•"/>
          </a:pPr>
          <a:r>
            <a:rPr lang="en-US" sz="1100" kern="1200">
              <a:solidFill>
                <a:srgbClr val="444444"/>
              </a:solidFill>
              <a:latin typeface="Calibri"/>
              <a:ea typeface="Calibri"/>
              <a:cs typeface="Calibri"/>
            </a:rPr>
            <a:t>Trained using all features to establish a baseline performance.</a:t>
          </a:r>
        </a:p>
      </dsp:txBody>
      <dsp:txXfrm>
        <a:off x="0" y="321069"/>
        <a:ext cx="6357647" cy="467775"/>
      </dsp:txXfrm>
    </dsp:sp>
    <dsp:sp modelId="{AAB3E5EA-6ADB-4834-A785-F1DA55602C21}">
      <dsp:nvSpPr>
        <dsp:cNvPr id="0" name=""/>
        <dsp:cNvSpPr/>
      </dsp:nvSpPr>
      <dsp:spPr>
        <a:xfrm>
          <a:off x="317882" y="158709"/>
          <a:ext cx="4450352"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488950" rtl="0">
            <a:lnSpc>
              <a:spcPct val="90000"/>
            </a:lnSpc>
            <a:spcBef>
              <a:spcPct val="0"/>
            </a:spcBef>
            <a:spcAft>
              <a:spcPct val="35000"/>
            </a:spcAft>
            <a:buNone/>
          </a:pPr>
          <a:r>
            <a:rPr lang="en-US" sz="1100" b="1" kern="1200">
              <a:solidFill>
                <a:schemeClr val="tx1"/>
              </a:solidFill>
            </a:rPr>
            <a:t>Model </a:t>
          </a:r>
          <a:r>
            <a:rPr lang="en-US" sz="1100" b="1" kern="1200">
              <a:solidFill>
                <a:schemeClr val="tx1"/>
              </a:solidFill>
              <a:latin typeface="Arial"/>
            </a:rPr>
            <a:t>13</a:t>
          </a:r>
          <a:r>
            <a:rPr lang="en-US" sz="1100" b="1" kern="1200">
              <a:solidFill>
                <a:schemeClr val="tx1"/>
              </a:solidFill>
            </a:rPr>
            <a:t>: </a:t>
          </a:r>
          <a:r>
            <a:rPr lang="en-US" sz="1100" b="1" kern="1200">
              <a:solidFill>
                <a:schemeClr val="tx1"/>
              </a:solidFill>
              <a:latin typeface="Arial"/>
            </a:rPr>
            <a:t>Decision Tree Classifier</a:t>
          </a:r>
          <a:endParaRPr lang="en-US" sz="1100" b="0" kern="1200">
            <a:solidFill>
              <a:schemeClr val="tx1"/>
            </a:solidFill>
            <a:latin typeface="Arial"/>
          </a:endParaRPr>
        </a:p>
      </dsp:txBody>
      <dsp:txXfrm>
        <a:off x="333734" y="174561"/>
        <a:ext cx="4418648" cy="293016"/>
      </dsp:txXfrm>
    </dsp:sp>
    <dsp:sp modelId="{3C6D7CA5-9FDE-4228-BA68-38A81B7110B7}">
      <dsp:nvSpPr>
        <dsp:cNvPr id="0" name=""/>
        <dsp:cNvSpPr/>
      </dsp:nvSpPr>
      <dsp:spPr>
        <a:xfrm>
          <a:off x="0" y="1010604"/>
          <a:ext cx="6357647" cy="4677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29108" rIns="493424" bIns="78232" numCol="1" spcCol="1270" anchor="t" anchorCtr="0">
          <a:noAutofit/>
        </a:bodyPr>
        <a:lstStyle/>
        <a:p>
          <a:pPr marL="57150" lvl="1" indent="-57150" algn="l" defTabSz="488950">
            <a:lnSpc>
              <a:spcPct val="90000"/>
            </a:lnSpc>
            <a:spcBef>
              <a:spcPct val="0"/>
            </a:spcBef>
            <a:spcAft>
              <a:spcPct val="15000"/>
            </a:spcAft>
            <a:buChar char="•"/>
          </a:pPr>
          <a:r>
            <a:rPr lang="en-US" sz="1100" kern="1200">
              <a:solidFill>
                <a:srgbClr val="444444"/>
              </a:solidFill>
              <a:latin typeface="Calibri"/>
              <a:ea typeface="Calibri"/>
              <a:cs typeface="Calibri"/>
            </a:rPr>
            <a:t>Trained using all features to establish a baseline performance.</a:t>
          </a:r>
        </a:p>
      </dsp:txBody>
      <dsp:txXfrm>
        <a:off x="0" y="1010604"/>
        <a:ext cx="6357647" cy="467775"/>
      </dsp:txXfrm>
    </dsp:sp>
    <dsp:sp modelId="{9A83F310-A979-436C-A87A-665F39736546}">
      <dsp:nvSpPr>
        <dsp:cNvPr id="0" name=""/>
        <dsp:cNvSpPr/>
      </dsp:nvSpPr>
      <dsp:spPr>
        <a:xfrm>
          <a:off x="317882" y="848244"/>
          <a:ext cx="4450352"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488950" rtl="0">
            <a:lnSpc>
              <a:spcPct val="90000"/>
            </a:lnSpc>
            <a:spcBef>
              <a:spcPct val="0"/>
            </a:spcBef>
            <a:spcAft>
              <a:spcPct val="35000"/>
            </a:spcAft>
            <a:buNone/>
          </a:pPr>
          <a:r>
            <a:rPr lang="en-US" sz="1100" b="1" kern="1200">
              <a:solidFill>
                <a:schemeClr val="tx1"/>
              </a:solidFill>
            </a:rPr>
            <a:t>Model </a:t>
          </a:r>
          <a:r>
            <a:rPr lang="en-US" sz="1100" b="1" kern="1200">
              <a:solidFill>
                <a:schemeClr val="tx1"/>
              </a:solidFill>
              <a:latin typeface="Arial"/>
            </a:rPr>
            <a:t>14</a:t>
          </a:r>
          <a:r>
            <a:rPr lang="en-US" sz="1100" b="1" kern="1200">
              <a:solidFill>
                <a:schemeClr val="tx1"/>
              </a:solidFill>
            </a:rPr>
            <a:t>: </a:t>
          </a:r>
          <a:r>
            <a:rPr lang="en-US" sz="1100" kern="1200">
              <a:solidFill>
                <a:schemeClr val="tx1"/>
              </a:solidFill>
              <a:latin typeface="Arial"/>
            </a:rPr>
            <a:t>XG Boost</a:t>
          </a:r>
          <a:endParaRPr lang="en-US" sz="1100" kern="1200">
            <a:solidFill>
              <a:schemeClr val="tx1"/>
            </a:solidFill>
          </a:endParaRPr>
        </a:p>
      </dsp:txBody>
      <dsp:txXfrm>
        <a:off x="333734" y="864096"/>
        <a:ext cx="4418648" cy="293016"/>
      </dsp:txXfrm>
    </dsp:sp>
    <dsp:sp modelId="{E6BEC212-0201-4621-A6A4-BCF15B058222}">
      <dsp:nvSpPr>
        <dsp:cNvPr id="0" name=""/>
        <dsp:cNvSpPr/>
      </dsp:nvSpPr>
      <dsp:spPr>
        <a:xfrm>
          <a:off x="0" y="1700139"/>
          <a:ext cx="6357647" cy="4677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29108" rIns="493424" bIns="78232" numCol="1" spcCol="1270" anchor="t" anchorCtr="0">
          <a:noAutofit/>
        </a:bodyPr>
        <a:lstStyle/>
        <a:p>
          <a:pPr marL="57150" lvl="1" indent="-57150" algn="l" defTabSz="488950" rtl="0">
            <a:lnSpc>
              <a:spcPct val="90000"/>
            </a:lnSpc>
            <a:spcBef>
              <a:spcPct val="0"/>
            </a:spcBef>
            <a:spcAft>
              <a:spcPct val="15000"/>
            </a:spcAft>
            <a:buChar char="•"/>
          </a:pPr>
          <a:r>
            <a:rPr lang="en-US" sz="1100" kern="1200">
              <a:solidFill>
                <a:srgbClr val="000000"/>
              </a:solidFill>
              <a:latin typeface="Calibri"/>
              <a:ea typeface="Calibri"/>
              <a:cs typeface="Calibri"/>
            </a:rPr>
            <a:t>Trained using all features to establish a baseline performance.</a:t>
          </a:r>
        </a:p>
      </dsp:txBody>
      <dsp:txXfrm>
        <a:off x="0" y="1700139"/>
        <a:ext cx="6357647" cy="467775"/>
      </dsp:txXfrm>
    </dsp:sp>
    <dsp:sp modelId="{F2A3A6B3-1F8B-4808-9FB6-58B69EB60881}">
      <dsp:nvSpPr>
        <dsp:cNvPr id="0" name=""/>
        <dsp:cNvSpPr/>
      </dsp:nvSpPr>
      <dsp:spPr>
        <a:xfrm>
          <a:off x="317882" y="1537779"/>
          <a:ext cx="4450352"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488950" rtl="0">
            <a:lnSpc>
              <a:spcPct val="90000"/>
            </a:lnSpc>
            <a:spcBef>
              <a:spcPct val="0"/>
            </a:spcBef>
            <a:spcAft>
              <a:spcPct val="35000"/>
            </a:spcAft>
            <a:buNone/>
          </a:pPr>
          <a:r>
            <a:rPr lang="en-US" sz="1100" b="1" kern="1200">
              <a:solidFill>
                <a:schemeClr val="tx1"/>
              </a:solidFill>
            </a:rPr>
            <a:t>Model </a:t>
          </a:r>
          <a:r>
            <a:rPr lang="en-US" sz="1100" b="1" kern="1200">
              <a:solidFill>
                <a:schemeClr val="tx1"/>
              </a:solidFill>
              <a:latin typeface="Arial"/>
            </a:rPr>
            <a:t>15</a:t>
          </a:r>
          <a:r>
            <a:rPr lang="en-US" sz="1100" b="1" kern="1200">
              <a:solidFill>
                <a:schemeClr val="tx1"/>
              </a:solidFill>
            </a:rPr>
            <a:t>: </a:t>
          </a:r>
          <a:r>
            <a:rPr lang="en-US" sz="1100" b="1" kern="1200">
              <a:solidFill>
                <a:schemeClr val="tx1"/>
              </a:solidFill>
              <a:latin typeface="Arial"/>
            </a:rPr>
            <a:t>KNN Algorithm</a:t>
          </a:r>
          <a:endParaRPr lang="en-US" sz="1100" kern="1200">
            <a:solidFill>
              <a:schemeClr val="tx1"/>
            </a:solidFill>
          </a:endParaRPr>
        </a:p>
      </dsp:txBody>
      <dsp:txXfrm>
        <a:off x="333734" y="1553631"/>
        <a:ext cx="4418648" cy="293016"/>
      </dsp:txXfrm>
    </dsp:sp>
    <dsp:sp modelId="{7D3C7B5E-3226-4A60-8087-8051D5E4EFA5}">
      <dsp:nvSpPr>
        <dsp:cNvPr id="0" name=""/>
        <dsp:cNvSpPr/>
      </dsp:nvSpPr>
      <dsp:spPr>
        <a:xfrm>
          <a:off x="0" y="2389674"/>
          <a:ext cx="6357647" cy="4677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29108" rIns="493424" bIns="78232" numCol="1" spcCol="1270" anchor="t" anchorCtr="0">
          <a:noAutofit/>
        </a:bodyPr>
        <a:lstStyle/>
        <a:p>
          <a:pPr marL="57150" lvl="1" indent="-57150" algn="l" defTabSz="488950" rtl="0">
            <a:lnSpc>
              <a:spcPct val="90000"/>
            </a:lnSpc>
            <a:spcBef>
              <a:spcPct val="0"/>
            </a:spcBef>
            <a:spcAft>
              <a:spcPct val="15000"/>
            </a:spcAft>
            <a:buChar char="•"/>
          </a:pPr>
          <a:r>
            <a:rPr lang="en-US" sz="1100" kern="1200">
              <a:solidFill>
                <a:srgbClr val="000000"/>
              </a:solidFill>
              <a:latin typeface="Calibri"/>
              <a:ea typeface="Calibri"/>
              <a:cs typeface="Calibri"/>
            </a:rPr>
            <a:t>Trained using all features to establish a baseline performance.</a:t>
          </a:r>
        </a:p>
      </dsp:txBody>
      <dsp:txXfrm>
        <a:off x="0" y="2389674"/>
        <a:ext cx="6357647" cy="467775"/>
      </dsp:txXfrm>
    </dsp:sp>
    <dsp:sp modelId="{A833A075-786A-46A6-BDF5-292D723B1EDE}">
      <dsp:nvSpPr>
        <dsp:cNvPr id="0" name=""/>
        <dsp:cNvSpPr/>
      </dsp:nvSpPr>
      <dsp:spPr>
        <a:xfrm>
          <a:off x="317882" y="2227314"/>
          <a:ext cx="4450352"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488950" rtl="0">
            <a:lnSpc>
              <a:spcPct val="90000"/>
            </a:lnSpc>
            <a:spcBef>
              <a:spcPct val="0"/>
            </a:spcBef>
            <a:spcAft>
              <a:spcPct val="35000"/>
            </a:spcAft>
            <a:buNone/>
          </a:pPr>
          <a:r>
            <a:rPr lang="en-US" sz="1100" b="1" kern="1200">
              <a:solidFill>
                <a:schemeClr val="tx1"/>
              </a:solidFill>
            </a:rPr>
            <a:t>Model </a:t>
          </a:r>
          <a:r>
            <a:rPr lang="en-US" sz="1100" b="1" kern="1200">
              <a:solidFill>
                <a:schemeClr val="tx1"/>
              </a:solidFill>
              <a:latin typeface="Arial"/>
            </a:rPr>
            <a:t>16</a:t>
          </a:r>
          <a:r>
            <a:rPr lang="en-US" sz="1100" b="1" kern="1200">
              <a:solidFill>
                <a:schemeClr val="tx1"/>
              </a:solidFill>
            </a:rPr>
            <a:t>:</a:t>
          </a:r>
          <a:r>
            <a:rPr lang="en-US" sz="1100" b="1" kern="1200">
              <a:solidFill>
                <a:schemeClr val="tx1"/>
              </a:solidFill>
              <a:latin typeface="Arial"/>
            </a:rPr>
            <a:t> SVM Algorithm</a:t>
          </a:r>
          <a:endParaRPr lang="en-US" sz="1100" kern="1200">
            <a:solidFill>
              <a:schemeClr val="tx1"/>
            </a:solidFill>
          </a:endParaRPr>
        </a:p>
      </dsp:txBody>
      <dsp:txXfrm>
        <a:off x="333734" y="2243166"/>
        <a:ext cx="4418648" cy="293016"/>
      </dsp:txXfrm>
    </dsp:sp>
    <dsp:sp modelId="{220721A4-C018-4DED-B256-98420F357DC5}">
      <dsp:nvSpPr>
        <dsp:cNvPr id="0" name=""/>
        <dsp:cNvSpPr/>
      </dsp:nvSpPr>
      <dsp:spPr>
        <a:xfrm>
          <a:off x="0" y="3079209"/>
          <a:ext cx="6357647" cy="5890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29108" rIns="493424" bIns="78232" numCol="1" spcCol="1270" anchor="t" anchorCtr="0">
          <a:noAutofit/>
        </a:bodyPr>
        <a:lstStyle/>
        <a:p>
          <a:pPr marL="57150" lvl="1" indent="-57150" algn="l" defTabSz="488950" rtl="0">
            <a:lnSpc>
              <a:spcPct val="90000"/>
            </a:lnSpc>
            <a:spcBef>
              <a:spcPct val="0"/>
            </a:spcBef>
            <a:spcAft>
              <a:spcPct val="15000"/>
            </a:spcAft>
            <a:buChar char="•"/>
          </a:pPr>
          <a:r>
            <a:rPr lang="en-US" sz="1100" kern="1200">
              <a:latin typeface="Arial"/>
            </a:rPr>
            <a:t>SMOTE</a:t>
          </a:r>
          <a:r>
            <a:rPr lang="en-US" sz="1100" kern="1200"/>
            <a:t> helps Logistic Regression perform better on imbalanced datasets by generating synthetic minority class samples.</a:t>
          </a:r>
        </a:p>
      </dsp:txBody>
      <dsp:txXfrm>
        <a:off x="0" y="3079209"/>
        <a:ext cx="6357647" cy="589050"/>
      </dsp:txXfrm>
    </dsp:sp>
    <dsp:sp modelId="{E190D7BE-A645-4AC7-AE69-983B06DAD7EB}">
      <dsp:nvSpPr>
        <dsp:cNvPr id="0" name=""/>
        <dsp:cNvSpPr/>
      </dsp:nvSpPr>
      <dsp:spPr>
        <a:xfrm>
          <a:off x="317882" y="2916849"/>
          <a:ext cx="4450352"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488950" rtl="0">
            <a:lnSpc>
              <a:spcPct val="90000"/>
            </a:lnSpc>
            <a:spcBef>
              <a:spcPct val="0"/>
            </a:spcBef>
            <a:spcAft>
              <a:spcPct val="35000"/>
            </a:spcAft>
            <a:buNone/>
          </a:pPr>
          <a:r>
            <a:rPr lang="en-US" sz="1100" b="1" kern="1200">
              <a:solidFill>
                <a:schemeClr val="tx1"/>
              </a:solidFill>
              <a:latin typeface="Calibri"/>
              <a:ea typeface="Calibri"/>
              <a:cs typeface="Calibri"/>
            </a:rPr>
            <a:t>Model 17 : Logistic With Smote</a:t>
          </a:r>
        </a:p>
      </dsp:txBody>
      <dsp:txXfrm>
        <a:off x="333734" y="2932701"/>
        <a:ext cx="4418648" cy="293016"/>
      </dsp:txXfrm>
    </dsp:sp>
    <dsp:sp modelId="{A2D7D424-1B52-4A6F-B8EC-0D979044F35F}">
      <dsp:nvSpPr>
        <dsp:cNvPr id="0" name=""/>
        <dsp:cNvSpPr/>
      </dsp:nvSpPr>
      <dsp:spPr>
        <a:xfrm>
          <a:off x="0" y="3890019"/>
          <a:ext cx="6357647" cy="6237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29108" rIns="493424" bIns="78232" numCol="1" spcCol="1270" anchor="t" anchorCtr="0">
          <a:noAutofit/>
        </a:bodyPr>
        <a:lstStyle/>
        <a:p>
          <a:pPr marL="57150" lvl="1" indent="-57150" algn="l" defTabSz="488950" rtl="0">
            <a:lnSpc>
              <a:spcPct val="90000"/>
            </a:lnSpc>
            <a:spcBef>
              <a:spcPct val="0"/>
            </a:spcBef>
            <a:spcAft>
              <a:spcPct val="15000"/>
            </a:spcAft>
            <a:buChar char="•"/>
          </a:pPr>
          <a:r>
            <a:rPr lang="en-US" sz="1100" kern="1200">
              <a:solidFill>
                <a:srgbClr val="444444"/>
              </a:solidFill>
              <a:latin typeface="Calibri"/>
              <a:ea typeface="Calibri"/>
              <a:cs typeface="Calibri"/>
            </a:rPr>
            <a:t>SMOTE helps Random Forest Classifier perform better on imbalanced datasets by generating synthetic minority class samples.</a:t>
          </a:r>
        </a:p>
      </dsp:txBody>
      <dsp:txXfrm>
        <a:off x="0" y="3890019"/>
        <a:ext cx="6357647" cy="623700"/>
      </dsp:txXfrm>
    </dsp:sp>
    <dsp:sp modelId="{768C4AB5-7AD2-433B-8E9A-ADBDAF84B186}">
      <dsp:nvSpPr>
        <dsp:cNvPr id="0" name=""/>
        <dsp:cNvSpPr/>
      </dsp:nvSpPr>
      <dsp:spPr>
        <a:xfrm>
          <a:off x="317882" y="3727659"/>
          <a:ext cx="4450352"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488950" rtl="0">
            <a:lnSpc>
              <a:spcPct val="90000"/>
            </a:lnSpc>
            <a:spcBef>
              <a:spcPct val="0"/>
            </a:spcBef>
            <a:spcAft>
              <a:spcPct val="35000"/>
            </a:spcAft>
            <a:buNone/>
          </a:pPr>
          <a:r>
            <a:rPr lang="en-US" sz="1100" b="1" kern="1200">
              <a:solidFill>
                <a:schemeClr val="tx1"/>
              </a:solidFill>
              <a:latin typeface="Arial"/>
            </a:rPr>
            <a:t>Model 18 : Random With Smote</a:t>
          </a:r>
        </a:p>
      </dsp:txBody>
      <dsp:txXfrm>
        <a:off x="333734" y="3743511"/>
        <a:ext cx="4418648" cy="29301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CD695-916A-40C7-8782-EA8052179D36}">
      <dsp:nvSpPr>
        <dsp:cNvPr id="0" name=""/>
        <dsp:cNvSpPr/>
      </dsp:nvSpPr>
      <dsp:spPr>
        <a:xfrm>
          <a:off x="0" y="230705"/>
          <a:ext cx="6357647" cy="6237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29108" rIns="493424" bIns="78232" numCol="1" spcCol="1270" anchor="t" anchorCtr="0">
          <a:noAutofit/>
        </a:bodyPr>
        <a:lstStyle/>
        <a:p>
          <a:pPr marL="57150" lvl="1" indent="-57150" algn="l" defTabSz="488950" rtl="0">
            <a:lnSpc>
              <a:spcPct val="90000"/>
            </a:lnSpc>
            <a:spcBef>
              <a:spcPct val="0"/>
            </a:spcBef>
            <a:spcAft>
              <a:spcPct val="15000"/>
            </a:spcAft>
            <a:buChar char="•"/>
          </a:pPr>
          <a:r>
            <a:rPr lang="en-US" sz="1100" kern="1200">
              <a:solidFill>
                <a:srgbClr val="444444"/>
              </a:solidFill>
              <a:latin typeface="Calibri"/>
              <a:ea typeface="Calibri"/>
              <a:cs typeface="Calibri"/>
            </a:rPr>
            <a:t>SMOTE helps SVM Algorithm perform better on imbalanced datasets by generating synthetic minority class samples.</a:t>
          </a:r>
        </a:p>
      </dsp:txBody>
      <dsp:txXfrm>
        <a:off x="0" y="230705"/>
        <a:ext cx="6357647" cy="623700"/>
      </dsp:txXfrm>
    </dsp:sp>
    <dsp:sp modelId="{AAB3E5EA-6ADB-4834-A785-F1DA55602C21}">
      <dsp:nvSpPr>
        <dsp:cNvPr id="0" name=""/>
        <dsp:cNvSpPr/>
      </dsp:nvSpPr>
      <dsp:spPr>
        <a:xfrm>
          <a:off x="317882" y="68345"/>
          <a:ext cx="4450352"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488950" rtl="0">
            <a:lnSpc>
              <a:spcPct val="90000"/>
            </a:lnSpc>
            <a:spcBef>
              <a:spcPct val="0"/>
            </a:spcBef>
            <a:spcAft>
              <a:spcPct val="35000"/>
            </a:spcAft>
            <a:buNone/>
          </a:pPr>
          <a:r>
            <a:rPr lang="en-US" sz="1100" b="1" kern="1200">
              <a:solidFill>
                <a:schemeClr val="tx1"/>
              </a:solidFill>
            </a:rPr>
            <a:t>Model </a:t>
          </a:r>
          <a:r>
            <a:rPr lang="en-US" sz="1100" b="1" kern="1200">
              <a:solidFill>
                <a:schemeClr val="tx1"/>
              </a:solidFill>
              <a:latin typeface="Arial"/>
            </a:rPr>
            <a:t>19 </a:t>
          </a:r>
          <a:r>
            <a:rPr lang="en-US" sz="1100" b="1" kern="1200">
              <a:solidFill>
                <a:schemeClr val="tx1"/>
              </a:solidFill>
            </a:rPr>
            <a:t>: </a:t>
          </a:r>
          <a:r>
            <a:rPr lang="en-US" sz="1100" b="1" kern="1200">
              <a:solidFill>
                <a:schemeClr val="tx1"/>
              </a:solidFill>
              <a:latin typeface="system-ui"/>
            </a:rPr>
            <a:t>SVM Algorithm With Smote</a:t>
          </a:r>
          <a:endParaRPr lang="en-US" sz="1100" b="1" kern="1200">
            <a:solidFill>
              <a:schemeClr val="tx1"/>
            </a:solidFill>
            <a:latin typeface="Arial"/>
          </a:endParaRPr>
        </a:p>
      </dsp:txBody>
      <dsp:txXfrm>
        <a:off x="333734" y="84197"/>
        <a:ext cx="4418648" cy="293016"/>
      </dsp:txXfrm>
    </dsp:sp>
    <dsp:sp modelId="{3C6D7CA5-9FDE-4228-BA68-38A81B7110B7}">
      <dsp:nvSpPr>
        <dsp:cNvPr id="0" name=""/>
        <dsp:cNvSpPr/>
      </dsp:nvSpPr>
      <dsp:spPr>
        <a:xfrm>
          <a:off x="0" y="1076165"/>
          <a:ext cx="6357647" cy="6237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29108" rIns="493424" bIns="78232" numCol="1" spcCol="1270" anchor="t" anchorCtr="0">
          <a:noAutofit/>
        </a:bodyPr>
        <a:lstStyle/>
        <a:p>
          <a:pPr marL="57150" lvl="1" indent="-57150" algn="l" defTabSz="488950" rtl="0">
            <a:lnSpc>
              <a:spcPct val="90000"/>
            </a:lnSpc>
            <a:spcBef>
              <a:spcPct val="0"/>
            </a:spcBef>
            <a:spcAft>
              <a:spcPct val="15000"/>
            </a:spcAft>
            <a:buChar char="•"/>
          </a:pPr>
          <a:r>
            <a:rPr lang="en-US" sz="1100" kern="1200">
              <a:solidFill>
                <a:srgbClr val="444444"/>
              </a:solidFill>
              <a:latin typeface="Calibri"/>
              <a:ea typeface="Calibri"/>
              <a:cs typeface="Calibri"/>
            </a:rPr>
            <a:t>SMOTE helps </a:t>
          </a:r>
          <a:r>
            <a:rPr lang="en-US" sz="1100" kern="1200">
              <a:solidFill>
                <a:srgbClr val="000000"/>
              </a:solidFill>
              <a:latin typeface="Calibri"/>
              <a:ea typeface="Calibri"/>
              <a:cs typeface="Calibri"/>
            </a:rPr>
            <a:t>XG-Boost </a:t>
          </a:r>
          <a:r>
            <a:rPr lang="en-US" sz="1100" kern="1200">
              <a:solidFill>
                <a:srgbClr val="444444"/>
              </a:solidFill>
              <a:latin typeface="Calibri"/>
              <a:ea typeface="Calibri"/>
              <a:cs typeface="Calibri"/>
            </a:rPr>
            <a:t> perform better on imbalanced datasets by generating synthetic minority class samples.</a:t>
          </a:r>
        </a:p>
      </dsp:txBody>
      <dsp:txXfrm>
        <a:off x="0" y="1076165"/>
        <a:ext cx="6357647" cy="623700"/>
      </dsp:txXfrm>
    </dsp:sp>
    <dsp:sp modelId="{9A83F310-A979-436C-A87A-665F39736546}">
      <dsp:nvSpPr>
        <dsp:cNvPr id="0" name=""/>
        <dsp:cNvSpPr/>
      </dsp:nvSpPr>
      <dsp:spPr>
        <a:xfrm>
          <a:off x="317882" y="913805"/>
          <a:ext cx="4450352"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488950" rtl="0">
            <a:lnSpc>
              <a:spcPct val="90000"/>
            </a:lnSpc>
            <a:spcBef>
              <a:spcPct val="0"/>
            </a:spcBef>
            <a:spcAft>
              <a:spcPct val="35000"/>
            </a:spcAft>
            <a:buNone/>
          </a:pPr>
          <a:r>
            <a:rPr lang="en-US" sz="1100" b="1" kern="1200">
              <a:solidFill>
                <a:schemeClr val="tx1"/>
              </a:solidFill>
            </a:rPr>
            <a:t>Model </a:t>
          </a:r>
          <a:r>
            <a:rPr lang="en-US" sz="1100" b="1" kern="1200">
              <a:solidFill>
                <a:schemeClr val="tx1"/>
              </a:solidFill>
              <a:latin typeface="Arial"/>
            </a:rPr>
            <a:t>20 </a:t>
          </a:r>
          <a:r>
            <a:rPr lang="en-US" sz="1100" b="1" kern="1200">
              <a:solidFill>
                <a:schemeClr val="tx1"/>
              </a:solidFill>
            </a:rPr>
            <a:t>: </a:t>
          </a:r>
          <a:r>
            <a:rPr lang="en-US" sz="1100" b="1" kern="1200">
              <a:solidFill>
                <a:schemeClr val="tx1"/>
              </a:solidFill>
              <a:latin typeface="system-ui"/>
            </a:rPr>
            <a:t>XG-Boost With Smote</a:t>
          </a:r>
        </a:p>
      </dsp:txBody>
      <dsp:txXfrm>
        <a:off x="333734" y="929657"/>
        <a:ext cx="4418648" cy="293016"/>
      </dsp:txXfrm>
    </dsp:sp>
    <dsp:sp modelId="{E6BEC212-0201-4621-A6A4-BCF15B058222}">
      <dsp:nvSpPr>
        <dsp:cNvPr id="0" name=""/>
        <dsp:cNvSpPr/>
      </dsp:nvSpPr>
      <dsp:spPr>
        <a:xfrm>
          <a:off x="0" y="1921625"/>
          <a:ext cx="6357647" cy="5890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29108" rIns="493424"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The Ensemble Voting Classifier combines multiple models, improving accuracy and robustness by leveraging the strengths of different classifiers.</a:t>
          </a:r>
        </a:p>
      </dsp:txBody>
      <dsp:txXfrm>
        <a:off x="0" y="1921625"/>
        <a:ext cx="6357647" cy="589050"/>
      </dsp:txXfrm>
    </dsp:sp>
    <dsp:sp modelId="{F2A3A6B3-1F8B-4808-9FB6-58B69EB60881}">
      <dsp:nvSpPr>
        <dsp:cNvPr id="0" name=""/>
        <dsp:cNvSpPr/>
      </dsp:nvSpPr>
      <dsp:spPr>
        <a:xfrm>
          <a:off x="317882" y="1759265"/>
          <a:ext cx="4450352"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488950" rtl="0">
            <a:lnSpc>
              <a:spcPct val="90000"/>
            </a:lnSpc>
            <a:spcBef>
              <a:spcPct val="0"/>
            </a:spcBef>
            <a:spcAft>
              <a:spcPct val="35000"/>
            </a:spcAft>
            <a:buNone/>
          </a:pPr>
          <a:r>
            <a:rPr lang="en-US" sz="1100" b="1" kern="1200">
              <a:solidFill>
                <a:schemeClr val="tx1"/>
              </a:solidFill>
            </a:rPr>
            <a:t>Model</a:t>
          </a:r>
          <a:r>
            <a:rPr lang="en-US" sz="1100" b="1" kern="1200">
              <a:solidFill>
                <a:schemeClr val="tx1"/>
              </a:solidFill>
              <a:latin typeface="Arial"/>
            </a:rPr>
            <a:t> 21 </a:t>
          </a:r>
          <a:r>
            <a:rPr lang="en-US" sz="1100" b="1" kern="1200">
              <a:solidFill>
                <a:schemeClr val="tx1"/>
              </a:solidFill>
            </a:rPr>
            <a:t>: </a:t>
          </a:r>
          <a:r>
            <a:rPr lang="en-US" sz="1100" b="1" kern="1200">
              <a:solidFill>
                <a:schemeClr val="tx1"/>
              </a:solidFill>
              <a:latin typeface="system-ui"/>
            </a:rPr>
            <a:t>Ensemble Voting Classifier</a:t>
          </a:r>
          <a:endParaRPr lang="en-US" sz="1100" b="1" kern="1200">
            <a:solidFill>
              <a:schemeClr val="tx1"/>
            </a:solidFill>
          </a:endParaRPr>
        </a:p>
      </dsp:txBody>
      <dsp:txXfrm>
        <a:off x="333734" y="1775117"/>
        <a:ext cx="4418648" cy="293016"/>
      </dsp:txXfrm>
    </dsp:sp>
    <dsp:sp modelId="{7D3C7B5E-3226-4A60-8087-8051D5E4EFA5}">
      <dsp:nvSpPr>
        <dsp:cNvPr id="0" name=""/>
        <dsp:cNvSpPr/>
      </dsp:nvSpPr>
      <dsp:spPr>
        <a:xfrm>
          <a:off x="0" y="2732435"/>
          <a:ext cx="6357647" cy="6237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29108" rIns="493424" bIns="78232" numCol="1" spcCol="1270" anchor="t" anchorCtr="0">
          <a:noAutofit/>
        </a:bodyPr>
        <a:lstStyle/>
        <a:p>
          <a:pPr marL="57150" lvl="1" indent="-57150" algn="l" defTabSz="488950">
            <a:lnSpc>
              <a:spcPct val="90000"/>
            </a:lnSpc>
            <a:spcBef>
              <a:spcPct val="0"/>
            </a:spcBef>
            <a:spcAft>
              <a:spcPct val="15000"/>
            </a:spcAft>
            <a:buChar char="•"/>
          </a:pPr>
          <a:r>
            <a:rPr lang="en-US" sz="1100" kern="1200">
              <a:solidFill>
                <a:srgbClr val="444444"/>
              </a:solidFill>
              <a:latin typeface="Calibri"/>
              <a:ea typeface="Calibri"/>
              <a:cs typeface="Calibri"/>
            </a:rPr>
            <a:t>The Ensemble Voting Classifier combines multiple models, improving accuracy and robustness by leveraging the strengths of different classifiers.</a:t>
          </a:r>
        </a:p>
      </dsp:txBody>
      <dsp:txXfrm>
        <a:off x="0" y="2732435"/>
        <a:ext cx="6357647" cy="623700"/>
      </dsp:txXfrm>
    </dsp:sp>
    <dsp:sp modelId="{A833A075-786A-46A6-BDF5-292D723B1EDE}">
      <dsp:nvSpPr>
        <dsp:cNvPr id="0" name=""/>
        <dsp:cNvSpPr/>
      </dsp:nvSpPr>
      <dsp:spPr>
        <a:xfrm>
          <a:off x="317882" y="2570075"/>
          <a:ext cx="4450352"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488950" rtl="0">
            <a:lnSpc>
              <a:spcPct val="90000"/>
            </a:lnSpc>
            <a:spcBef>
              <a:spcPct val="0"/>
            </a:spcBef>
            <a:spcAft>
              <a:spcPct val="35000"/>
            </a:spcAft>
            <a:buNone/>
          </a:pPr>
          <a:r>
            <a:rPr lang="en-US" sz="1100" b="1" kern="1200">
              <a:solidFill>
                <a:schemeClr val="tx1"/>
              </a:solidFill>
            </a:rPr>
            <a:t>Model </a:t>
          </a:r>
          <a:r>
            <a:rPr lang="en-US" sz="1100" b="1" kern="1200">
              <a:solidFill>
                <a:schemeClr val="tx1"/>
              </a:solidFill>
              <a:latin typeface="Arial"/>
            </a:rPr>
            <a:t>22 </a:t>
          </a:r>
          <a:r>
            <a:rPr lang="en-US" sz="1100" b="1" kern="1200">
              <a:solidFill>
                <a:schemeClr val="tx1"/>
              </a:solidFill>
            </a:rPr>
            <a:t>:</a:t>
          </a:r>
          <a:r>
            <a:rPr lang="en-US" sz="1100" b="1" kern="1200">
              <a:solidFill>
                <a:schemeClr val="tx1"/>
              </a:solidFill>
              <a:latin typeface="Arial"/>
            </a:rPr>
            <a:t> </a:t>
          </a:r>
          <a:r>
            <a:rPr lang="en-US" sz="1100" b="1" kern="1200">
              <a:solidFill>
                <a:schemeClr val="tx1"/>
              </a:solidFill>
              <a:latin typeface="system-ui"/>
            </a:rPr>
            <a:t>Ensemble Stacking Classifier</a:t>
          </a:r>
          <a:endParaRPr lang="en-US" sz="1100" b="1" kern="1200">
            <a:solidFill>
              <a:schemeClr val="tx1"/>
            </a:solidFill>
          </a:endParaRPr>
        </a:p>
      </dsp:txBody>
      <dsp:txXfrm>
        <a:off x="333734" y="2585927"/>
        <a:ext cx="4418648" cy="293016"/>
      </dsp:txXfrm>
    </dsp:sp>
    <dsp:sp modelId="{220721A4-C018-4DED-B256-98420F357DC5}">
      <dsp:nvSpPr>
        <dsp:cNvPr id="0" name=""/>
        <dsp:cNvSpPr/>
      </dsp:nvSpPr>
      <dsp:spPr>
        <a:xfrm>
          <a:off x="0" y="3577895"/>
          <a:ext cx="6357647" cy="7449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29108" rIns="493424" bIns="78232" numCol="1" spcCol="1270" anchor="t" anchorCtr="0">
          <a:noAutofit/>
        </a:bodyPr>
        <a:lstStyle/>
        <a:p>
          <a:pPr marL="57150" lvl="1" indent="-57150" algn="l" defTabSz="488950" rtl="0">
            <a:lnSpc>
              <a:spcPct val="90000"/>
            </a:lnSpc>
            <a:spcBef>
              <a:spcPct val="0"/>
            </a:spcBef>
            <a:spcAft>
              <a:spcPct val="15000"/>
            </a:spcAft>
            <a:buChar char="•"/>
          </a:pPr>
          <a:r>
            <a:rPr lang="en-US" sz="1100" kern="1200"/>
            <a:t>Artificial Neural Networks (ANNs) can model complex patterns and relationships in data, making them highly effective for tasks like image recognition and natural language processing.</a:t>
          </a:r>
        </a:p>
      </dsp:txBody>
      <dsp:txXfrm>
        <a:off x="0" y="3577895"/>
        <a:ext cx="6357647" cy="744975"/>
      </dsp:txXfrm>
    </dsp:sp>
    <dsp:sp modelId="{E190D7BE-A645-4AC7-AE69-983B06DAD7EB}">
      <dsp:nvSpPr>
        <dsp:cNvPr id="0" name=""/>
        <dsp:cNvSpPr/>
      </dsp:nvSpPr>
      <dsp:spPr>
        <a:xfrm>
          <a:off x="317882" y="3415535"/>
          <a:ext cx="4450352"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488950" rtl="0">
            <a:lnSpc>
              <a:spcPct val="90000"/>
            </a:lnSpc>
            <a:spcBef>
              <a:spcPct val="0"/>
            </a:spcBef>
            <a:spcAft>
              <a:spcPct val="35000"/>
            </a:spcAft>
            <a:buNone/>
          </a:pPr>
          <a:r>
            <a:rPr lang="en-US" sz="1100" b="1" kern="1200">
              <a:solidFill>
                <a:schemeClr val="tx1"/>
              </a:solidFill>
              <a:latin typeface="Calibri"/>
              <a:ea typeface="Calibri"/>
              <a:cs typeface="Calibri"/>
            </a:rPr>
            <a:t>Model 23 : Artificial Neural Network</a:t>
          </a:r>
        </a:p>
      </dsp:txBody>
      <dsp:txXfrm>
        <a:off x="333734" y="3431387"/>
        <a:ext cx="4418648" cy="29301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293BE-8EDF-4F85-98C7-75DD4F0C8696}">
      <dsp:nvSpPr>
        <dsp:cNvPr id="0" name=""/>
        <dsp:cNvSpPr/>
      </dsp:nvSpPr>
      <dsp:spPr>
        <a:xfrm>
          <a:off x="0" y="186625"/>
          <a:ext cx="4037974" cy="6237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3392" tIns="187452" rIns="313392" bIns="64008" numCol="1" spcCol="1270" anchor="t" anchorCtr="0">
          <a:noAutofit/>
        </a:bodyPr>
        <a:lstStyle/>
        <a:p>
          <a:pPr marL="57150" lvl="1" indent="-57150" algn="l" defTabSz="400050">
            <a:lnSpc>
              <a:spcPct val="90000"/>
            </a:lnSpc>
            <a:spcBef>
              <a:spcPct val="0"/>
            </a:spcBef>
            <a:spcAft>
              <a:spcPct val="15000"/>
            </a:spcAft>
            <a:buChar char="•"/>
          </a:pPr>
          <a:r>
            <a:rPr lang="en-US" sz="900" b="1" kern="1200">
              <a:solidFill>
                <a:schemeClr val="tx1"/>
              </a:solidFill>
            </a:rPr>
            <a:t>Definition</a:t>
          </a:r>
          <a:r>
            <a:rPr lang="en-US" sz="900" kern="1200">
              <a:solidFill>
                <a:schemeClr val="tx1"/>
              </a:solidFill>
            </a:rPr>
            <a:t>: The percentage of total predictions that were correct.</a:t>
          </a:r>
        </a:p>
        <a:p>
          <a:pPr marL="57150" lvl="1" indent="-57150" algn="l" defTabSz="400050">
            <a:lnSpc>
              <a:spcPct val="90000"/>
            </a:lnSpc>
            <a:spcBef>
              <a:spcPct val="0"/>
            </a:spcBef>
            <a:spcAft>
              <a:spcPct val="15000"/>
            </a:spcAft>
            <a:buChar char="•"/>
          </a:pPr>
          <a:r>
            <a:rPr lang="en-US" sz="900" b="1" kern="1200">
              <a:solidFill>
                <a:schemeClr val="tx1"/>
              </a:solidFill>
            </a:rPr>
            <a:t>Example</a:t>
          </a:r>
          <a:r>
            <a:rPr lang="en-US" sz="900" kern="1200">
              <a:solidFill>
                <a:schemeClr val="tx1"/>
              </a:solidFill>
            </a:rPr>
            <a:t>: If a model predicts 90 out of 100 applicants correctly (whether they will default or not), the accuracy is 90%.</a:t>
          </a:r>
        </a:p>
      </dsp:txBody>
      <dsp:txXfrm>
        <a:off x="0" y="186625"/>
        <a:ext cx="4037974" cy="623700"/>
      </dsp:txXfrm>
    </dsp:sp>
    <dsp:sp modelId="{BD1A64B1-22B9-4619-AB38-1C7F68BDA4BB}">
      <dsp:nvSpPr>
        <dsp:cNvPr id="0" name=""/>
        <dsp:cNvSpPr/>
      </dsp:nvSpPr>
      <dsp:spPr>
        <a:xfrm>
          <a:off x="201898" y="53785"/>
          <a:ext cx="2826581" cy="2656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38" tIns="0" rIns="106838" bIns="0" numCol="1" spcCol="1270" anchor="ctr" anchorCtr="0">
          <a:noAutofit/>
        </a:bodyPr>
        <a:lstStyle/>
        <a:p>
          <a:pPr marL="0" lvl="0" indent="0" algn="l" defTabSz="400050">
            <a:lnSpc>
              <a:spcPct val="90000"/>
            </a:lnSpc>
            <a:spcBef>
              <a:spcPct val="0"/>
            </a:spcBef>
            <a:spcAft>
              <a:spcPct val="35000"/>
            </a:spcAft>
            <a:buNone/>
          </a:pPr>
          <a:r>
            <a:rPr lang="en-US" sz="900" b="1" kern="1200">
              <a:solidFill>
                <a:schemeClr val="tx1"/>
              </a:solidFill>
            </a:rPr>
            <a:t>Accuracy</a:t>
          </a:r>
          <a:r>
            <a:rPr lang="en-US" sz="900" kern="1200">
              <a:solidFill>
                <a:schemeClr val="tx1"/>
              </a:solidFill>
            </a:rPr>
            <a:t>:</a:t>
          </a:r>
        </a:p>
      </dsp:txBody>
      <dsp:txXfrm>
        <a:off x="214867" y="66754"/>
        <a:ext cx="2800643" cy="239742"/>
      </dsp:txXfrm>
    </dsp:sp>
    <dsp:sp modelId="{D1FC4E9D-4074-4052-AA0E-624E5C4D7422}">
      <dsp:nvSpPr>
        <dsp:cNvPr id="0" name=""/>
        <dsp:cNvSpPr/>
      </dsp:nvSpPr>
      <dsp:spPr>
        <a:xfrm>
          <a:off x="0" y="991765"/>
          <a:ext cx="4037974" cy="7371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3392" tIns="187452" rIns="313392" bIns="64008" numCol="1" spcCol="1270" anchor="t" anchorCtr="0">
          <a:noAutofit/>
        </a:bodyPr>
        <a:lstStyle/>
        <a:p>
          <a:pPr marL="57150" lvl="1" indent="-57150" algn="l" defTabSz="400050">
            <a:lnSpc>
              <a:spcPct val="90000"/>
            </a:lnSpc>
            <a:spcBef>
              <a:spcPct val="0"/>
            </a:spcBef>
            <a:spcAft>
              <a:spcPct val="15000"/>
            </a:spcAft>
            <a:buChar char="•"/>
          </a:pPr>
          <a:r>
            <a:rPr lang="en-US" sz="900" b="1" kern="1200">
              <a:solidFill>
                <a:schemeClr val="tx1"/>
              </a:solidFill>
            </a:rPr>
            <a:t>Definition</a:t>
          </a:r>
          <a:r>
            <a:rPr lang="en-US" sz="900" kern="1200">
              <a:solidFill>
                <a:schemeClr val="tx1"/>
              </a:solidFill>
            </a:rPr>
            <a:t>: The proportion of true positive predictions among all positive predictions (i.e., correctly identified defaulters).</a:t>
          </a:r>
        </a:p>
        <a:p>
          <a:pPr marL="57150" lvl="1" indent="-57150" algn="l" defTabSz="400050">
            <a:lnSpc>
              <a:spcPct val="90000"/>
            </a:lnSpc>
            <a:spcBef>
              <a:spcPct val="0"/>
            </a:spcBef>
            <a:spcAft>
              <a:spcPct val="15000"/>
            </a:spcAft>
            <a:buChar char="•"/>
          </a:pPr>
          <a:r>
            <a:rPr lang="en-US" sz="900" b="1" kern="1200">
              <a:solidFill>
                <a:schemeClr val="tx1"/>
              </a:solidFill>
            </a:rPr>
            <a:t>Example</a:t>
          </a:r>
          <a:r>
            <a:rPr lang="en-US" sz="900" kern="1200">
              <a:solidFill>
                <a:schemeClr val="tx1"/>
              </a:solidFill>
            </a:rPr>
            <a:t>: If the model predicts 40 applicants as defaulters, but only 30 actually defaulted, precision is 75% (</a:t>
          </a:r>
          <a:r>
            <a:rPr lang="en-US" sz="900" kern="1200">
              <a:solidFill>
                <a:schemeClr val="tx1"/>
              </a:solidFill>
              <a:latin typeface="Arial"/>
            </a:rPr>
            <a:t>30/40).</a:t>
          </a:r>
          <a:endParaRPr lang="en-US" sz="900" kern="1200">
            <a:solidFill>
              <a:schemeClr val="tx1"/>
            </a:solidFill>
          </a:endParaRPr>
        </a:p>
      </dsp:txBody>
      <dsp:txXfrm>
        <a:off x="0" y="991765"/>
        <a:ext cx="4037974" cy="737100"/>
      </dsp:txXfrm>
    </dsp:sp>
    <dsp:sp modelId="{0208B811-2545-4B3A-926B-FF984588C4C9}">
      <dsp:nvSpPr>
        <dsp:cNvPr id="0" name=""/>
        <dsp:cNvSpPr/>
      </dsp:nvSpPr>
      <dsp:spPr>
        <a:xfrm>
          <a:off x="201898" y="858926"/>
          <a:ext cx="2826581" cy="2656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38" tIns="0" rIns="106838" bIns="0" numCol="1" spcCol="1270" anchor="ctr" anchorCtr="0">
          <a:noAutofit/>
        </a:bodyPr>
        <a:lstStyle/>
        <a:p>
          <a:pPr marL="0" lvl="0" indent="0" algn="l" defTabSz="400050">
            <a:lnSpc>
              <a:spcPct val="90000"/>
            </a:lnSpc>
            <a:spcBef>
              <a:spcPct val="0"/>
            </a:spcBef>
            <a:spcAft>
              <a:spcPct val="35000"/>
            </a:spcAft>
            <a:buNone/>
          </a:pPr>
          <a:r>
            <a:rPr lang="en-US" sz="900" b="1" kern="1200">
              <a:solidFill>
                <a:schemeClr val="tx1"/>
              </a:solidFill>
            </a:rPr>
            <a:t>Precision</a:t>
          </a:r>
          <a:r>
            <a:rPr lang="en-US" sz="900" kern="1200">
              <a:solidFill>
                <a:schemeClr val="tx1"/>
              </a:solidFill>
            </a:rPr>
            <a:t>:</a:t>
          </a:r>
        </a:p>
      </dsp:txBody>
      <dsp:txXfrm>
        <a:off x="214867" y="871895"/>
        <a:ext cx="2800643" cy="239742"/>
      </dsp:txXfrm>
    </dsp:sp>
    <dsp:sp modelId="{E2F49076-AB90-4DD9-8E88-63017D68517A}">
      <dsp:nvSpPr>
        <dsp:cNvPr id="0" name=""/>
        <dsp:cNvSpPr/>
      </dsp:nvSpPr>
      <dsp:spPr>
        <a:xfrm>
          <a:off x="0" y="1910306"/>
          <a:ext cx="4037974" cy="7371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3392" tIns="187452" rIns="313392" bIns="64008" numCol="1" spcCol="1270" anchor="t" anchorCtr="0">
          <a:noAutofit/>
        </a:bodyPr>
        <a:lstStyle/>
        <a:p>
          <a:pPr marL="57150" lvl="1" indent="-57150" algn="l" defTabSz="400050">
            <a:lnSpc>
              <a:spcPct val="90000"/>
            </a:lnSpc>
            <a:spcBef>
              <a:spcPct val="0"/>
            </a:spcBef>
            <a:spcAft>
              <a:spcPct val="15000"/>
            </a:spcAft>
            <a:buChar char="•"/>
          </a:pPr>
          <a:r>
            <a:rPr lang="en-US" sz="900" b="1" kern="1200">
              <a:solidFill>
                <a:schemeClr val="tx1"/>
              </a:solidFill>
            </a:rPr>
            <a:t>Definition</a:t>
          </a:r>
          <a:r>
            <a:rPr lang="en-US" sz="900" kern="1200">
              <a:solidFill>
                <a:schemeClr val="tx1"/>
              </a:solidFill>
            </a:rPr>
            <a:t>: The proportion of true positive predictions among all actual positives (i.e., all actual defaulters).</a:t>
          </a:r>
        </a:p>
        <a:p>
          <a:pPr marL="57150" lvl="1" indent="-57150" algn="l" defTabSz="400050">
            <a:lnSpc>
              <a:spcPct val="90000"/>
            </a:lnSpc>
            <a:spcBef>
              <a:spcPct val="0"/>
            </a:spcBef>
            <a:spcAft>
              <a:spcPct val="15000"/>
            </a:spcAft>
            <a:buChar char="•"/>
          </a:pPr>
          <a:r>
            <a:rPr lang="en-US" sz="900" b="1" kern="1200">
              <a:solidFill>
                <a:schemeClr val="tx1"/>
              </a:solidFill>
            </a:rPr>
            <a:t>Example</a:t>
          </a:r>
          <a:r>
            <a:rPr lang="en-US" sz="900" kern="1200">
              <a:solidFill>
                <a:schemeClr val="tx1"/>
              </a:solidFill>
            </a:rPr>
            <a:t>: If there are 50 actual defaulters and the model correctly identifies 30 of them, recall is 60% (</a:t>
          </a:r>
          <a:r>
            <a:rPr lang="en-US" sz="900" kern="1200">
              <a:solidFill>
                <a:schemeClr val="tx1"/>
              </a:solidFill>
              <a:latin typeface="Arial"/>
            </a:rPr>
            <a:t>30/50).</a:t>
          </a:r>
          <a:endParaRPr lang="en-US" sz="900" kern="1200">
            <a:solidFill>
              <a:schemeClr val="tx1"/>
            </a:solidFill>
          </a:endParaRPr>
        </a:p>
      </dsp:txBody>
      <dsp:txXfrm>
        <a:off x="0" y="1910306"/>
        <a:ext cx="4037974" cy="737100"/>
      </dsp:txXfrm>
    </dsp:sp>
    <dsp:sp modelId="{4BD5E9B5-3158-4D20-9947-50E030992E6A}">
      <dsp:nvSpPr>
        <dsp:cNvPr id="0" name=""/>
        <dsp:cNvSpPr/>
      </dsp:nvSpPr>
      <dsp:spPr>
        <a:xfrm>
          <a:off x="201898" y="1777466"/>
          <a:ext cx="2826581" cy="2656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38" tIns="0" rIns="106838" bIns="0" numCol="1" spcCol="1270" anchor="ctr" anchorCtr="0">
          <a:noAutofit/>
        </a:bodyPr>
        <a:lstStyle/>
        <a:p>
          <a:pPr marL="0" lvl="0" indent="0" algn="l" defTabSz="400050">
            <a:lnSpc>
              <a:spcPct val="90000"/>
            </a:lnSpc>
            <a:spcBef>
              <a:spcPct val="0"/>
            </a:spcBef>
            <a:spcAft>
              <a:spcPct val="35000"/>
            </a:spcAft>
            <a:buNone/>
          </a:pPr>
          <a:r>
            <a:rPr lang="en-US" sz="900" b="1" kern="1200">
              <a:solidFill>
                <a:schemeClr val="tx1"/>
              </a:solidFill>
            </a:rPr>
            <a:t>Recall (Sensitivity)</a:t>
          </a:r>
          <a:r>
            <a:rPr lang="en-US" sz="900" kern="1200">
              <a:solidFill>
                <a:schemeClr val="tx1"/>
              </a:solidFill>
            </a:rPr>
            <a:t>:</a:t>
          </a:r>
        </a:p>
      </dsp:txBody>
      <dsp:txXfrm>
        <a:off x="214867" y="1790435"/>
        <a:ext cx="2800643" cy="239742"/>
      </dsp:txXfrm>
    </dsp:sp>
    <dsp:sp modelId="{CE3B318E-68C6-403D-ADCC-6DF6A7A268B9}">
      <dsp:nvSpPr>
        <dsp:cNvPr id="0" name=""/>
        <dsp:cNvSpPr/>
      </dsp:nvSpPr>
      <dsp:spPr>
        <a:xfrm>
          <a:off x="0" y="2828846"/>
          <a:ext cx="4037974" cy="7371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3392" tIns="187452" rIns="313392" bIns="64008" numCol="1" spcCol="1270" anchor="t" anchorCtr="0">
          <a:noAutofit/>
        </a:bodyPr>
        <a:lstStyle/>
        <a:p>
          <a:pPr marL="57150" lvl="1" indent="-57150" algn="l" defTabSz="400050">
            <a:lnSpc>
              <a:spcPct val="90000"/>
            </a:lnSpc>
            <a:spcBef>
              <a:spcPct val="0"/>
            </a:spcBef>
            <a:spcAft>
              <a:spcPct val="15000"/>
            </a:spcAft>
            <a:buChar char="•"/>
          </a:pPr>
          <a:r>
            <a:rPr lang="en-US" sz="900" b="1" kern="1200">
              <a:solidFill>
                <a:schemeClr val="tx1"/>
              </a:solidFill>
            </a:rPr>
            <a:t>Definition</a:t>
          </a:r>
          <a:r>
            <a:rPr lang="en-US" sz="900" kern="1200">
              <a:solidFill>
                <a:schemeClr val="tx1"/>
              </a:solidFill>
            </a:rPr>
            <a:t>: The harmonic mean of precision and recall, providing a balance between the two metrics.</a:t>
          </a:r>
        </a:p>
        <a:p>
          <a:pPr marL="57150" lvl="1" indent="-57150" algn="l" defTabSz="400050">
            <a:lnSpc>
              <a:spcPct val="90000"/>
            </a:lnSpc>
            <a:spcBef>
              <a:spcPct val="0"/>
            </a:spcBef>
            <a:spcAft>
              <a:spcPct val="15000"/>
            </a:spcAft>
            <a:buChar char="•"/>
          </a:pPr>
          <a:r>
            <a:rPr lang="en-US" sz="900" b="1" kern="1200">
              <a:solidFill>
                <a:schemeClr val="tx1"/>
              </a:solidFill>
            </a:rPr>
            <a:t>Example</a:t>
          </a:r>
          <a:r>
            <a:rPr lang="en-US" sz="900" kern="1200">
              <a:solidFill>
                <a:schemeClr val="tx1"/>
              </a:solidFill>
            </a:rPr>
            <a:t>: For a precision of 75% and recall of 60%, the F1 Score is about 66.67%.</a:t>
          </a:r>
        </a:p>
      </dsp:txBody>
      <dsp:txXfrm>
        <a:off x="0" y="2828846"/>
        <a:ext cx="4037974" cy="737100"/>
      </dsp:txXfrm>
    </dsp:sp>
    <dsp:sp modelId="{62663F00-CE19-4781-AD24-BC99C87387FB}">
      <dsp:nvSpPr>
        <dsp:cNvPr id="0" name=""/>
        <dsp:cNvSpPr/>
      </dsp:nvSpPr>
      <dsp:spPr>
        <a:xfrm>
          <a:off x="201898" y="2696006"/>
          <a:ext cx="2826581" cy="2656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38" tIns="0" rIns="106838" bIns="0" numCol="1" spcCol="1270" anchor="ctr" anchorCtr="0">
          <a:noAutofit/>
        </a:bodyPr>
        <a:lstStyle/>
        <a:p>
          <a:pPr marL="0" lvl="0" indent="0" algn="l" defTabSz="400050">
            <a:lnSpc>
              <a:spcPct val="90000"/>
            </a:lnSpc>
            <a:spcBef>
              <a:spcPct val="0"/>
            </a:spcBef>
            <a:spcAft>
              <a:spcPct val="35000"/>
            </a:spcAft>
            <a:buNone/>
          </a:pPr>
          <a:r>
            <a:rPr lang="en-US" sz="900" b="1" kern="1200">
              <a:solidFill>
                <a:schemeClr val="tx1"/>
              </a:solidFill>
            </a:rPr>
            <a:t>F1 Score</a:t>
          </a:r>
          <a:r>
            <a:rPr lang="en-US" sz="900" kern="1200">
              <a:solidFill>
                <a:schemeClr val="tx1"/>
              </a:solidFill>
            </a:rPr>
            <a:t>:</a:t>
          </a:r>
        </a:p>
      </dsp:txBody>
      <dsp:txXfrm>
        <a:off x="214867" y="2708975"/>
        <a:ext cx="2800643" cy="239742"/>
      </dsp:txXfrm>
    </dsp:sp>
    <dsp:sp modelId="{07A90A3A-A944-4942-8351-16630F199FAF}">
      <dsp:nvSpPr>
        <dsp:cNvPr id="0" name=""/>
        <dsp:cNvSpPr/>
      </dsp:nvSpPr>
      <dsp:spPr>
        <a:xfrm>
          <a:off x="0" y="3747386"/>
          <a:ext cx="4037974" cy="7371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3392" tIns="187452" rIns="313392" bIns="64008" numCol="1" spcCol="1270" anchor="t" anchorCtr="0">
          <a:noAutofit/>
        </a:bodyPr>
        <a:lstStyle/>
        <a:p>
          <a:pPr marL="57150" lvl="1" indent="-57150" algn="l" defTabSz="400050">
            <a:lnSpc>
              <a:spcPct val="90000"/>
            </a:lnSpc>
            <a:spcBef>
              <a:spcPct val="0"/>
            </a:spcBef>
            <a:spcAft>
              <a:spcPct val="15000"/>
            </a:spcAft>
            <a:buChar char="•"/>
          </a:pPr>
          <a:r>
            <a:rPr lang="en-US" sz="900" b="1" kern="1200">
              <a:solidFill>
                <a:schemeClr val="tx1"/>
              </a:solidFill>
            </a:rPr>
            <a:t>Definition</a:t>
          </a:r>
          <a:r>
            <a:rPr lang="en-US" sz="900" kern="1200">
              <a:solidFill>
                <a:schemeClr val="tx1"/>
              </a:solidFill>
            </a:rPr>
            <a:t>: The number of actual occurrences of the positive class (i.e., actual defaulters) in the dataset.</a:t>
          </a:r>
        </a:p>
        <a:p>
          <a:pPr marL="57150" lvl="1" indent="-57150" algn="l" defTabSz="400050" rtl="0">
            <a:lnSpc>
              <a:spcPct val="90000"/>
            </a:lnSpc>
            <a:spcBef>
              <a:spcPct val="0"/>
            </a:spcBef>
            <a:spcAft>
              <a:spcPct val="15000"/>
            </a:spcAft>
            <a:buChar char="•"/>
          </a:pPr>
          <a:r>
            <a:rPr lang="en-US" sz="900" b="1" kern="1200">
              <a:solidFill>
                <a:schemeClr val="tx1"/>
              </a:solidFill>
            </a:rPr>
            <a:t>Example</a:t>
          </a:r>
          <a:r>
            <a:rPr lang="en-US" sz="900" kern="1200">
              <a:solidFill>
                <a:schemeClr val="tx1"/>
              </a:solidFill>
            </a:rPr>
            <a:t>: If there are 100 actual defaulters in the dataset, the support for this class is 100.</a:t>
          </a:r>
          <a:r>
            <a:rPr lang="en-US" sz="900" kern="1200">
              <a:solidFill>
                <a:schemeClr val="tx1"/>
              </a:solidFill>
              <a:latin typeface="Arial"/>
            </a:rPr>
            <a:t> </a:t>
          </a:r>
          <a:endParaRPr lang="en-US" sz="900" kern="1200">
            <a:solidFill>
              <a:schemeClr val="tx1"/>
            </a:solidFill>
          </a:endParaRPr>
        </a:p>
      </dsp:txBody>
      <dsp:txXfrm>
        <a:off x="0" y="3747386"/>
        <a:ext cx="4037974" cy="737100"/>
      </dsp:txXfrm>
    </dsp:sp>
    <dsp:sp modelId="{FAD70CE3-69E3-4BC0-9752-F89EA3952CAC}">
      <dsp:nvSpPr>
        <dsp:cNvPr id="0" name=""/>
        <dsp:cNvSpPr/>
      </dsp:nvSpPr>
      <dsp:spPr>
        <a:xfrm>
          <a:off x="201898" y="3614546"/>
          <a:ext cx="2826581" cy="2656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838" tIns="0" rIns="106838" bIns="0" numCol="1" spcCol="1270" anchor="ctr" anchorCtr="0">
          <a:noAutofit/>
        </a:bodyPr>
        <a:lstStyle/>
        <a:p>
          <a:pPr marL="0" lvl="0" indent="0" algn="l" defTabSz="400050">
            <a:lnSpc>
              <a:spcPct val="90000"/>
            </a:lnSpc>
            <a:spcBef>
              <a:spcPct val="0"/>
            </a:spcBef>
            <a:spcAft>
              <a:spcPct val="35000"/>
            </a:spcAft>
            <a:buNone/>
          </a:pPr>
          <a:r>
            <a:rPr lang="en-US" sz="900" b="1" kern="1200">
              <a:solidFill>
                <a:schemeClr val="tx1"/>
              </a:solidFill>
            </a:rPr>
            <a:t>Support</a:t>
          </a:r>
          <a:r>
            <a:rPr lang="en-US" sz="900" kern="1200">
              <a:solidFill>
                <a:schemeClr val="tx1"/>
              </a:solidFill>
            </a:rPr>
            <a:t>:</a:t>
          </a:r>
        </a:p>
      </dsp:txBody>
      <dsp:txXfrm>
        <a:off x="214867" y="3627515"/>
        <a:ext cx="2800643" cy="23974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C9CE9-DD6E-48EE-8B80-013A4C50CF39}">
      <dsp:nvSpPr>
        <dsp:cNvPr id="0" name=""/>
        <dsp:cNvSpPr/>
      </dsp:nvSpPr>
      <dsp:spPr>
        <a:xfrm>
          <a:off x="0" y="239351"/>
          <a:ext cx="4360982" cy="7087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8461" tIns="208280" rIns="338461" bIns="71120" numCol="1" spcCol="1270" anchor="t" anchorCtr="0">
          <a:noAutofit/>
        </a:bodyPr>
        <a:lstStyle/>
        <a:p>
          <a:pPr marL="57150" lvl="1" indent="-57150" algn="l" defTabSz="444500">
            <a:lnSpc>
              <a:spcPct val="90000"/>
            </a:lnSpc>
            <a:spcBef>
              <a:spcPct val="0"/>
            </a:spcBef>
            <a:spcAft>
              <a:spcPct val="15000"/>
            </a:spcAft>
            <a:buChar char="•"/>
          </a:pPr>
          <a:r>
            <a:rPr lang="en-US" sz="1000" kern="1200">
              <a:solidFill>
                <a:schemeClr val="tx1"/>
              </a:solidFill>
            </a:rPr>
            <a:t>Accuracy: </a:t>
          </a:r>
          <a:r>
            <a:rPr lang="en-US" sz="1000" kern="1200">
              <a:solidFill>
                <a:schemeClr val="tx1"/>
              </a:solidFill>
              <a:latin typeface="Arial"/>
            </a:rPr>
            <a:t>0.544</a:t>
          </a:r>
          <a:endParaRPr lang="en-US" sz="1000" kern="1200">
            <a:solidFill>
              <a:schemeClr val="tx1"/>
            </a:solidFill>
          </a:endParaRPr>
        </a:p>
        <a:p>
          <a:pPr marL="57150" lvl="1" indent="-57150" algn="l" defTabSz="444500">
            <a:lnSpc>
              <a:spcPct val="90000"/>
            </a:lnSpc>
            <a:spcBef>
              <a:spcPct val="0"/>
            </a:spcBef>
            <a:spcAft>
              <a:spcPct val="15000"/>
            </a:spcAft>
            <a:buChar char="•"/>
          </a:pPr>
          <a:r>
            <a:rPr lang="en-US" sz="1000" kern="1200">
              <a:solidFill>
                <a:schemeClr val="tx1"/>
              </a:solidFill>
            </a:rPr>
            <a:t>Highest accuracy overall.</a:t>
          </a:r>
        </a:p>
        <a:p>
          <a:pPr marL="57150" lvl="1" indent="-57150" algn="l" defTabSz="444500" rtl="0">
            <a:lnSpc>
              <a:spcPct val="90000"/>
            </a:lnSpc>
            <a:spcBef>
              <a:spcPct val="0"/>
            </a:spcBef>
            <a:spcAft>
              <a:spcPct val="15000"/>
            </a:spcAft>
            <a:buChar char="•"/>
          </a:pPr>
          <a:r>
            <a:rPr lang="en-US" sz="1000" kern="1200">
              <a:solidFill>
                <a:schemeClr val="tx1"/>
              </a:solidFill>
            </a:rPr>
            <a:t>Strong performance with</a:t>
          </a:r>
          <a:r>
            <a:rPr lang="en-US" sz="1000" kern="1200">
              <a:solidFill>
                <a:schemeClr val="tx1"/>
              </a:solidFill>
              <a:latin typeface="Arial"/>
            </a:rPr>
            <a:t> Logistic , KNN-Boost &amp; Random Forest</a:t>
          </a:r>
          <a:endParaRPr lang="en-US" sz="1000" kern="1200">
            <a:solidFill>
              <a:schemeClr val="tx1"/>
            </a:solidFill>
          </a:endParaRPr>
        </a:p>
      </dsp:txBody>
      <dsp:txXfrm>
        <a:off x="0" y="239351"/>
        <a:ext cx="4360982" cy="708750"/>
      </dsp:txXfrm>
    </dsp:sp>
    <dsp:sp modelId="{E23B08A2-B26C-4333-8070-78A930363976}">
      <dsp:nvSpPr>
        <dsp:cNvPr id="0" name=""/>
        <dsp:cNvSpPr/>
      </dsp:nvSpPr>
      <dsp:spPr>
        <a:xfrm>
          <a:off x="218049" y="91751"/>
          <a:ext cx="3052687"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384" tIns="0" rIns="115384" bIns="0" numCol="1" spcCol="1270" anchor="ctr" anchorCtr="0">
          <a:noAutofit/>
        </a:bodyPr>
        <a:lstStyle/>
        <a:p>
          <a:pPr marL="0" lvl="0" indent="0" algn="l" defTabSz="444500" rtl="0">
            <a:lnSpc>
              <a:spcPct val="90000"/>
            </a:lnSpc>
            <a:spcBef>
              <a:spcPct val="0"/>
            </a:spcBef>
            <a:spcAft>
              <a:spcPct val="35000"/>
            </a:spcAft>
            <a:buNone/>
          </a:pPr>
          <a:r>
            <a:rPr lang="en-US" sz="1000" b="0" kern="1200">
              <a:solidFill>
                <a:schemeClr val="tx1"/>
              </a:solidFill>
              <a:latin typeface="Arial"/>
            </a:rPr>
            <a:t>Model-21 (Ensemble Voting Classifier)</a:t>
          </a:r>
          <a:r>
            <a:rPr lang="en-US" sz="1000" b="1" kern="1200">
              <a:solidFill>
                <a:schemeClr val="tx1"/>
              </a:solidFill>
              <a:latin typeface="Arial"/>
            </a:rPr>
            <a:t> </a:t>
          </a:r>
        </a:p>
      </dsp:txBody>
      <dsp:txXfrm>
        <a:off x="232459" y="106161"/>
        <a:ext cx="3023867" cy="266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DA3C3-306F-42DF-B237-40C4B19DD1D1}">
      <dsp:nvSpPr>
        <dsp:cNvPr id="0" name=""/>
        <dsp:cNvSpPr/>
      </dsp:nvSpPr>
      <dsp:spPr>
        <a:xfrm>
          <a:off x="0" y="385068"/>
          <a:ext cx="5807674" cy="856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0740" tIns="333248" rIns="450740" bIns="113792" numCol="1" spcCol="1270" anchor="t" anchorCtr="0">
          <a:noAutofit/>
        </a:bodyPr>
        <a:lstStyle/>
        <a:p>
          <a:pPr marL="171450" lvl="1" indent="-171450" algn="l" defTabSz="711200" rtl="0">
            <a:lnSpc>
              <a:spcPct val="90000"/>
            </a:lnSpc>
            <a:spcBef>
              <a:spcPct val="0"/>
            </a:spcBef>
            <a:spcAft>
              <a:spcPct val="15000"/>
            </a:spcAft>
            <a:buChar char="•"/>
          </a:pPr>
          <a:r>
            <a:rPr lang="en-US" sz="1600" b="0" kern="1200">
              <a:latin typeface="Arial"/>
              <a:ea typeface="Calibri"/>
              <a:cs typeface="Calibri"/>
            </a:rPr>
            <a:t>To develop predictive models that accurately identify response in the dataset.</a:t>
          </a:r>
        </a:p>
      </dsp:txBody>
      <dsp:txXfrm>
        <a:off x="0" y="385068"/>
        <a:ext cx="5807674" cy="856800"/>
      </dsp:txXfrm>
    </dsp:sp>
    <dsp:sp modelId="{250EE9B3-5FAA-4810-A14E-C783E4B89ED9}">
      <dsp:nvSpPr>
        <dsp:cNvPr id="0" name=""/>
        <dsp:cNvSpPr/>
      </dsp:nvSpPr>
      <dsp:spPr>
        <a:xfrm>
          <a:off x="290383" y="148907"/>
          <a:ext cx="4065371"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3661" tIns="0" rIns="153661" bIns="0" numCol="1" spcCol="1270" anchor="ctr" anchorCtr="0">
          <a:noAutofit/>
        </a:bodyPr>
        <a:lstStyle/>
        <a:p>
          <a:pPr marL="0" lvl="0" indent="0" algn="l" defTabSz="711200">
            <a:lnSpc>
              <a:spcPct val="90000"/>
            </a:lnSpc>
            <a:spcBef>
              <a:spcPct val="0"/>
            </a:spcBef>
            <a:spcAft>
              <a:spcPct val="35000"/>
            </a:spcAft>
            <a:buNone/>
          </a:pPr>
          <a:r>
            <a:rPr lang="en-US" sz="1600" b="1" kern="1200">
              <a:solidFill>
                <a:srgbClr val="000000"/>
              </a:solidFill>
              <a:latin typeface="Arial"/>
            </a:rPr>
            <a:t>Purpose of the Analysis</a:t>
          </a:r>
          <a:endParaRPr lang="en-US" sz="1600" kern="1200">
            <a:solidFill>
              <a:srgbClr val="000000"/>
            </a:solidFill>
          </a:endParaRPr>
        </a:p>
      </dsp:txBody>
      <dsp:txXfrm>
        <a:off x="313440" y="171964"/>
        <a:ext cx="4019257" cy="426206"/>
      </dsp:txXfrm>
    </dsp:sp>
    <dsp:sp modelId="{B8AB2D52-0619-4512-9F21-AEDFD7A77CD1}">
      <dsp:nvSpPr>
        <dsp:cNvPr id="0" name=""/>
        <dsp:cNvSpPr/>
      </dsp:nvSpPr>
      <dsp:spPr>
        <a:xfrm>
          <a:off x="0" y="1564427"/>
          <a:ext cx="5807674" cy="1310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0740" tIns="333248" rIns="450740"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a:t>Leverage machine learning techniques to improve the accuracy and reliability of predictions.</a:t>
          </a:r>
          <a:endParaRPr lang="en-US" sz="1600" kern="1200">
            <a:solidFill>
              <a:srgbClr val="000000"/>
            </a:solidFill>
          </a:endParaRPr>
        </a:p>
        <a:p>
          <a:pPr marL="171450" lvl="1" indent="-171450" algn="l" defTabSz="711200" rtl="0">
            <a:lnSpc>
              <a:spcPct val="90000"/>
            </a:lnSpc>
            <a:spcBef>
              <a:spcPct val="0"/>
            </a:spcBef>
            <a:spcAft>
              <a:spcPct val="15000"/>
            </a:spcAft>
            <a:buChar char="•"/>
          </a:pPr>
          <a:r>
            <a:rPr lang="en-US" sz="1600" kern="1200"/>
            <a:t>Understand the most significant features influencing the prediction of </a:t>
          </a:r>
          <a:r>
            <a:rPr lang="en-US" sz="1600" kern="1200">
              <a:latin typeface="Arial"/>
            </a:rPr>
            <a:t>response</a:t>
          </a:r>
          <a:r>
            <a:rPr lang="en-US" sz="1600" kern="1200"/>
            <a:t>.</a:t>
          </a:r>
          <a:endParaRPr lang="en-US" sz="1600" kern="1200">
            <a:latin typeface="Arial"/>
          </a:endParaRPr>
        </a:p>
      </dsp:txBody>
      <dsp:txXfrm>
        <a:off x="0" y="1564427"/>
        <a:ext cx="5807674" cy="1310400"/>
      </dsp:txXfrm>
    </dsp:sp>
    <dsp:sp modelId="{F25B3D0D-3D99-4F65-ADE6-46C61DECBED3}">
      <dsp:nvSpPr>
        <dsp:cNvPr id="0" name=""/>
        <dsp:cNvSpPr/>
      </dsp:nvSpPr>
      <dsp:spPr>
        <a:xfrm>
          <a:off x="290383" y="1328268"/>
          <a:ext cx="4065371"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3661" tIns="0" rIns="153661" bIns="0" numCol="1" spcCol="1270" anchor="ctr" anchorCtr="0">
          <a:noAutofit/>
        </a:bodyPr>
        <a:lstStyle/>
        <a:p>
          <a:pPr marL="0" lvl="0" indent="0" algn="l" defTabSz="711200">
            <a:lnSpc>
              <a:spcPct val="90000"/>
            </a:lnSpc>
            <a:spcBef>
              <a:spcPct val="0"/>
            </a:spcBef>
            <a:spcAft>
              <a:spcPct val="35000"/>
            </a:spcAft>
            <a:buNone/>
          </a:pPr>
          <a:r>
            <a:rPr lang="en-US" sz="1600" b="1" kern="1200">
              <a:solidFill>
                <a:srgbClr val="000000"/>
              </a:solidFill>
              <a:latin typeface="Arial"/>
            </a:rPr>
            <a:t>Key Focus</a:t>
          </a:r>
          <a:endParaRPr lang="en-US" sz="1600" kern="1200">
            <a:solidFill>
              <a:srgbClr val="000000"/>
            </a:solidFill>
          </a:endParaRPr>
        </a:p>
      </dsp:txBody>
      <dsp:txXfrm>
        <a:off x="313440" y="1351325"/>
        <a:ext cx="4019257" cy="426206"/>
      </dsp:txXfrm>
    </dsp:sp>
    <dsp:sp modelId="{EDDF33AC-75C5-4CDC-ADA0-F084BAAFD405}">
      <dsp:nvSpPr>
        <dsp:cNvPr id="0" name=""/>
        <dsp:cNvSpPr/>
      </dsp:nvSpPr>
      <dsp:spPr>
        <a:xfrm>
          <a:off x="0" y="3197388"/>
          <a:ext cx="5807674" cy="1083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0740" tIns="333248" rIns="450740"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a:t>Build a range of models to compare performance, identify strengths, and determine the most effective approach for predicting </a:t>
          </a:r>
          <a:r>
            <a:rPr lang="en-US" sz="1600" kern="1200">
              <a:latin typeface="Arial"/>
            </a:rPr>
            <a:t>response</a:t>
          </a:r>
        </a:p>
      </dsp:txBody>
      <dsp:txXfrm>
        <a:off x="0" y="3197388"/>
        <a:ext cx="5807674" cy="1083600"/>
      </dsp:txXfrm>
    </dsp:sp>
    <dsp:sp modelId="{7D91B848-E15D-4917-91D9-D7838E986F64}">
      <dsp:nvSpPr>
        <dsp:cNvPr id="0" name=""/>
        <dsp:cNvSpPr/>
      </dsp:nvSpPr>
      <dsp:spPr>
        <a:xfrm>
          <a:off x="290383" y="2961228"/>
          <a:ext cx="4065371"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3661" tIns="0" rIns="153661" bIns="0" numCol="1" spcCol="1270" anchor="ctr" anchorCtr="0">
          <a:noAutofit/>
        </a:bodyPr>
        <a:lstStyle/>
        <a:p>
          <a:pPr marL="0" lvl="0" indent="0" algn="l" defTabSz="711200">
            <a:lnSpc>
              <a:spcPct val="90000"/>
            </a:lnSpc>
            <a:spcBef>
              <a:spcPct val="0"/>
            </a:spcBef>
            <a:spcAft>
              <a:spcPct val="35000"/>
            </a:spcAft>
            <a:buNone/>
          </a:pPr>
          <a:r>
            <a:rPr lang="en-US" sz="1600" b="1" kern="1200">
              <a:solidFill>
                <a:srgbClr val="000000"/>
              </a:solidFill>
              <a:latin typeface="Arial"/>
            </a:rPr>
            <a:t>Goal</a:t>
          </a:r>
          <a:endParaRPr lang="en-US" sz="1600" kern="1200">
            <a:solidFill>
              <a:srgbClr val="000000"/>
            </a:solidFill>
          </a:endParaRPr>
        </a:p>
      </dsp:txBody>
      <dsp:txXfrm>
        <a:off x="313440" y="2984285"/>
        <a:ext cx="4019257"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479392-B89E-4BBA-AB38-AF3A776A1415}">
      <dsp:nvSpPr>
        <dsp:cNvPr id="0" name=""/>
        <dsp:cNvSpPr/>
      </dsp:nvSpPr>
      <dsp:spPr>
        <a:xfrm>
          <a:off x="0" y="454581"/>
          <a:ext cx="5315557" cy="5890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2546" tIns="229108" rIns="412546"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chemeClr val="tx1"/>
              </a:solidFill>
            </a:rPr>
            <a:t>The data was cleaned, missing values were handled, and outliers were treated to ensure a high-quality dataset.</a:t>
          </a:r>
        </a:p>
      </dsp:txBody>
      <dsp:txXfrm>
        <a:off x="0" y="454581"/>
        <a:ext cx="5315557" cy="589050"/>
      </dsp:txXfrm>
    </dsp:sp>
    <dsp:sp modelId="{7BB0FDCE-E15F-4D53-8B85-F744F2CCE5E4}">
      <dsp:nvSpPr>
        <dsp:cNvPr id="0" name=""/>
        <dsp:cNvSpPr/>
      </dsp:nvSpPr>
      <dsp:spPr>
        <a:xfrm>
          <a:off x="265777" y="292221"/>
          <a:ext cx="3720889"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641" tIns="0" rIns="140641" bIns="0" numCol="1" spcCol="1270" anchor="ctr" anchorCtr="0">
          <a:noAutofit/>
        </a:bodyPr>
        <a:lstStyle/>
        <a:p>
          <a:pPr marL="0" lvl="0" indent="0" algn="l" defTabSz="488950" rtl="0">
            <a:lnSpc>
              <a:spcPct val="90000"/>
            </a:lnSpc>
            <a:spcBef>
              <a:spcPct val="0"/>
            </a:spcBef>
            <a:spcAft>
              <a:spcPct val="35000"/>
            </a:spcAft>
            <a:buNone/>
          </a:pPr>
          <a:r>
            <a:rPr lang="en-US" sz="1100" b="1" kern="1200" dirty="0">
              <a:solidFill>
                <a:schemeClr val="tx1"/>
              </a:solidFill>
            </a:rPr>
            <a:t>Data Preprocessing</a:t>
          </a:r>
          <a:r>
            <a:rPr lang="en-US" sz="1100" kern="1200" dirty="0">
              <a:solidFill>
                <a:schemeClr val="tx1"/>
              </a:solidFill>
            </a:rPr>
            <a:t>: </a:t>
          </a:r>
          <a:endParaRPr lang="en-US" sz="1100" kern="1200" dirty="0">
            <a:solidFill>
              <a:schemeClr val="tx1"/>
            </a:solidFill>
            <a:latin typeface="Arial"/>
          </a:endParaRPr>
        </a:p>
      </dsp:txBody>
      <dsp:txXfrm>
        <a:off x="281629" y="308073"/>
        <a:ext cx="3689185" cy="293016"/>
      </dsp:txXfrm>
    </dsp:sp>
    <dsp:sp modelId="{D830E59F-888F-4187-90FB-5B343CB1BF83}">
      <dsp:nvSpPr>
        <dsp:cNvPr id="0" name=""/>
        <dsp:cNvSpPr/>
      </dsp:nvSpPr>
      <dsp:spPr>
        <a:xfrm>
          <a:off x="0" y="1265391"/>
          <a:ext cx="5315557" cy="5890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2546" tIns="229108" rIns="412546"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chemeClr val="tx1"/>
              </a:solidFill>
            </a:rPr>
            <a:t>Domain knowledge and correlation analysis were applied to select the most relevant features, enhancing model accuracy.</a:t>
          </a:r>
        </a:p>
      </dsp:txBody>
      <dsp:txXfrm>
        <a:off x="0" y="1265391"/>
        <a:ext cx="5315557" cy="589050"/>
      </dsp:txXfrm>
    </dsp:sp>
    <dsp:sp modelId="{E6EA3E6D-6580-437B-90D6-03DD3BE3B145}">
      <dsp:nvSpPr>
        <dsp:cNvPr id="0" name=""/>
        <dsp:cNvSpPr/>
      </dsp:nvSpPr>
      <dsp:spPr>
        <a:xfrm>
          <a:off x="265777" y="1103031"/>
          <a:ext cx="3720889"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641" tIns="0" rIns="140641" bIns="0" numCol="1" spcCol="1270" anchor="ctr" anchorCtr="0">
          <a:noAutofit/>
        </a:bodyPr>
        <a:lstStyle/>
        <a:p>
          <a:pPr marL="0" lvl="0" indent="0" algn="l" defTabSz="488950" rtl="0">
            <a:lnSpc>
              <a:spcPct val="90000"/>
            </a:lnSpc>
            <a:spcBef>
              <a:spcPct val="0"/>
            </a:spcBef>
            <a:spcAft>
              <a:spcPct val="35000"/>
            </a:spcAft>
            <a:buNone/>
          </a:pPr>
          <a:r>
            <a:rPr lang="en-US" sz="1100" b="1" kern="1200" dirty="0">
              <a:solidFill>
                <a:schemeClr val="tx1"/>
              </a:solidFill>
            </a:rPr>
            <a:t>Feature Engineering</a:t>
          </a:r>
          <a:r>
            <a:rPr lang="en-US" sz="1100" kern="1200" dirty="0">
              <a:solidFill>
                <a:schemeClr val="tx1"/>
              </a:solidFill>
            </a:rPr>
            <a:t>: </a:t>
          </a:r>
          <a:endParaRPr lang="en-US" sz="1100" kern="1200" dirty="0">
            <a:solidFill>
              <a:schemeClr val="tx1"/>
            </a:solidFill>
            <a:latin typeface="Arial"/>
          </a:endParaRPr>
        </a:p>
      </dsp:txBody>
      <dsp:txXfrm>
        <a:off x="281629" y="1118883"/>
        <a:ext cx="3689185" cy="293016"/>
      </dsp:txXfrm>
    </dsp:sp>
    <dsp:sp modelId="{4C9838FD-BDA6-4D79-9C0E-CEC1C6A1CB20}">
      <dsp:nvSpPr>
        <dsp:cNvPr id="0" name=""/>
        <dsp:cNvSpPr/>
      </dsp:nvSpPr>
      <dsp:spPr>
        <a:xfrm>
          <a:off x="0" y="2076201"/>
          <a:ext cx="5315557" cy="5890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2546" tIns="229108" rIns="412546"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chemeClr val="tx1"/>
              </a:solidFill>
            </a:rPr>
            <a:t>PCA was used to reduce the feature space, improving computation speed while retaining significant variance in the data.</a:t>
          </a:r>
        </a:p>
      </dsp:txBody>
      <dsp:txXfrm>
        <a:off x="0" y="2076201"/>
        <a:ext cx="5315557" cy="589050"/>
      </dsp:txXfrm>
    </dsp:sp>
    <dsp:sp modelId="{04A56996-E10B-40D6-AAC9-360B114A37F4}">
      <dsp:nvSpPr>
        <dsp:cNvPr id="0" name=""/>
        <dsp:cNvSpPr/>
      </dsp:nvSpPr>
      <dsp:spPr>
        <a:xfrm>
          <a:off x="265777" y="1913841"/>
          <a:ext cx="3720889"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641" tIns="0" rIns="140641" bIns="0" numCol="1" spcCol="1270" anchor="ctr" anchorCtr="0">
          <a:noAutofit/>
        </a:bodyPr>
        <a:lstStyle/>
        <a:p>
          <a:pPr marL="0" lvl="0" indent="0" algn="l" defTabSz="488950" rtl="0">
            <a:lnSpc>
              <a:spcPct val="90000"/>
            </a:lnSpc>
            <a:spcBef>
              <a:spcPct val="0"/>
            </a:spcBef>
            <a:spcAft>
              <a:spcPct val="35000"/>
            </a:spcAft>
            <a:buNone/>
          </a:pPr>
          <a:r>
            <a:rPr lang="en-US" sz="1100" b="1" kern="1200" dirty="0">
              <a:solidFill>
                <a:schemeClr val="tx1"/>
              </a:solidFill>
            </a:rPr>
            <a:t>Dimensionality Reduction</a:t>
          </a:r>
          <a:r>
            <a:rPr lang="en-US" sz="1100" kern="1200" dirty="0">
              <a:solidFill>
                <a:schemeClr val="tx1"/>
              </a:solidFill>
            </a:rPr>
            <a:t>: </a:t>
          </a:r>
          <a:endParaRPr lang="en-US" sz="1100" kern="1200" dirty="0">
            <a:solidFill>
              <a:schemeClr val="tx1"/>
            </a:solidFill>
            <a:latin typeface="Arial"/>
          </a:endParaRPr>
        </a:p>
      </dsp:txBody>
      <dsp:txXfrm>
        <a:off x="281629" y="1929693"/>
        <a:ext cx="3689185" cy="293016"/>
      </dsp:txXfrm>
    </dsp:sp>
    <dsp:sp modelId="{7DDCD124-FCF4-4E6F-AD98-FD674F76D107}">
      <dsp:nvSpPr>
        <dsp:cNvPr id="0" name=""/>
        <dsp:cNvSpPr/>
      </dsp:nvSpPr>
      <dsp:spPr>
        <a:xfrm>
          <a:off x="0" y="2887011"/>
          <a:ext cx="5315557" cy="5890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2546" tIns="229108" rIns="412546"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chemeClr val="tx1"/>
              </a:solidFill>
            </a:rPr>
            <a:t>Techniques like down-sampling and the application of class weights were considered to balance the dataset for fair model training.</a:t>
          </a:r>
        </a:p>
      </dsp:txBody>
      <dsp:txXfrm>
        <a:off x="0" y="2887011"/>
        <a:ext cx="5315557" cy="589050"/>
      </dsp:txXfrm>
    </dsp:sp>
    <dsp:sp modelId="{4C49FE1A-2493-4CDF-8625-2FCEEE439F4B}">
      <dsp:nvSpPr>
        <dsp:cNvPr id="0" name=""/>
        <dsp:cNvSpPr/>
      </dsp:nvSpPr>
      <dsp:spPr>
        <a:xfrm>
          <a:off x="265777" y="2724651"/>
          <a:ext cx="3720889"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641" tIns="0" rIns="140641" bIns="0" numCol="1" spcCol="1270" anchor="ctr" anchorCtr="0">
          <a:noAutofit/>
        </a:bodyPr>
        <a:lstStyle/>
        <a:p>
          <a:pPr marL="0" lvl="0" indent="0" algn="l" defTabSz="488950" rtl="0">
            <a:lnSpc>
              <a:spcPct val="90000"/>
            </a:lnSpc>
            <a:spcBef>
              <a:spcPct val="0"/>
            </a:spcBef>
            <a:spcAft>
              <a:spcPct val="35000"/>
            </a:spcAft>
            <a:buNone/>
          </a:pPr>
          <a:r>
            <a:rPr lang="en-US" sz="1100" b="1" kern="1200" dirty="0">
              <a:solidFill>
                <a:schemeClr val="tx1"/>
              </a:solidFill>
            </a:rPr>
            <a:t>Handling Imbalanced Data</a:t>
          </a:r>
          <a:r>
            <a:rPr lang="en-US" sz="1100" kern="1200" dirty="0">
              <a:solidFill>
                <a:schemeClr val="tx1"/>
              </a:solidFill>
            </a:rPr>
            <a:t>: </a:t>
          </a:r>
          <a:endParaRPr lang="en-US" sz="1100" kern="1200" dirty="0">
            <a:solidFill>
              <a:schemeClr val="tx1"/>
            </a:solidFill>
            <a:latin typeface="Arial"/>
          </a:endParaRPr>
        </a:p>
      </dsp:txBody>
      <dsp:txXfrm>
        <a:off x="281629" y="2740503"/>
        <a:ext cx="3689185" cy="293016"/>
      </dsp:txXfrm>
    </dsp:sp>
    <dsp:sp modelId="{38CA9E79-A19A-4334-8077-C6037A20DD19}">
      <dsp:nvSpPr>
        <dsp:cNvPr id="0" name=""/>
        <dsp:cNvSpPr/>
      </dsp:nvSpPr>
      <dsp:spPr>
        <a:xfrm>
          <a:off x="0" y="3697821"/>
          <a:ext cx="5315557" cy="7449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2546" tIns="229108" rIns="412546" bIns="78232" numCol="1" spcCol="1270" anchor="t" anchorCtr="0">
          <a:noAutofit/>
        </a:bodyPr>
        <a:lstStyle/>
        <a:p>
          <a:pPr marL="57150" lvl="1" indent="-57150" algn="l" defTabSz="488950" rtl="0">
            <a:lnSpc>
              <a:spcPct val="90000"/>
            </a:lnSpc>
            <a:spcBef>
              <a:spcPct val="0"/>
            </a:spcBef>
            <a:spcAft>
              <a:spcPct val="15000"/>
            </a:spcAft>
            <a:buChar char="•"/>
          </a:pPr>
          <a:r>
            <a:rPr lang="en-US" sz="1100" kern="1200" dirty="0">
              <a:solidFill>
                <a:schemeClr val="tx1"/>
              </a:solidFill>
            </a:rPr>
            <a:t>Models including Random </a:t>
          </a:r>
          <a:r>
            <a:rPr lang="en-US" sz="1100" kern="1200" dirty="0" err="1">
              <a:solidFill>
                <a:schemeClr val="tx1"/>
              </a:solidFill>
              <a:latin typeface="Arial"/>
            </a:rPr>
            <a:t>Forest,Logistic</a:t>
          </a:r>
          <a:r>
            <a:rPr lang="en-US" sz="1100" kern="1200" dirty="0">
              <a:solidFill>
                <a:schemeClr val="tx1"/>
              </a:solidFill>
            </a:rPr>
            <a:t> </a:t>
          </a:r>
          <a:r>
            <a:rPr lang="en-US" sz="1100" kern="1200" dirty="0" err="1">
              <a:solidFill>
                <a:schemeClr val="tx1"/>
              </a:solidFill>
            </a:rPr>
            <a:t>Regression</a:t>
          </a:r>
          <a:r>
            <a:rPr lang="en-US" sz="1100" kern="1200" dirty="0" err="1">
              <a:solidFill>
                <a:schemeClr val="tx1"/>
              </a:solidFill>
              <a:latin typeface="Arial"/>
            </a:rPr>
            <a:t>,SVM</a:t>
          </a:r>
          <a:r>
            <a:rPr lang="en-US" sz="1100" kern="1200" dirty="0">
              <a:solidFill>
                <a:schemeClr val="tx1"/>
              </a:solidFill>
            </a:rPr>
            <a:t> </a:t>
          </a:r>
          <a:r>
            <a:rPr lang="en-US" sz="1100" kern="1200" dirty="0">
              <a:solidFill>
                <a:schemeClr val="tx1"/>
              </a:solidFill>
              <a:latin typeface="Arial"/>
            </a:rPr>
            <a:t>Algorithm and many more </a:t>
          </a:r>
          <a:r>
            <a:rPr lang="en-US" sz="1100" kern="1200" dirty="0">
              <a:solidFill>
                <a:schemeClr val="tx1"/>
              </a:solidFill>
            </a:rPr>
            <a:t>were chosen for their robustness, interpretability, and ability to handle high-dimensional data effectively.</a:t>
          </a:r>
        </a:p>
      </dsp:txBody>
      <dsp:txXfrm>
        <a:off x="0" y="3697821"/>
        <a:ext cx="5315557" cy="744975"/>
      </dsp:txXfrm>
    </dsp:sp>
    <dsp:sp modelId="{1376ACC7-2F6A-4588-993E-525ECB2354B4}">
      <dsp:nvSpPr>
        <dsp:cNvPr id="0" name=""/>
        <dsp:cNvSpPr/>
      </dsp:nvSpPr>
      <dsp:spPr>
        <a:xfrm>
          <a:off x="265777" y="3535461"/>
          <a:ext cx="3720889"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641" tIns="0" rIns="140641" bIns="0" numCol="1" spcCol="1270" anchor="ctr" anchorCtr="0">
          <a:noAutofit/>
        </a:bodyPr>
        <a:lstStyle/>
        <a:p>
          <a:pPr marL="0" lvl="0" indent="0" algn="l" defTabSz="488950" rtl="0">
            <a:lnSpc>
              <a:spcPct val="90000"/>
            </a:lnSpc>
            <a:spcBef>
              <a:spcPct val="0"/>
            </a:spcBef>
            <a:spcAft>
              <a:spcPct val="35000"/>
            </a:spcAft>
            <a:buNone/>
          </a:pPr>
          <a:r>
            <a:rPr lang="en-US" sz="1100" b="1" kern="1200" dirty="0">
              <a:solidFill>
                <a:schemeClr val="tx1"/>
              </a:solidFill>
            </a:rPr>
            <a:t>Algorithm Selection</a:t>
          </a:r>
          <a:r>
            <a:rPr lang="en-US" sz="1100" kern="1200" dirty="0">
              <a:solidFill>
                <a:schemeClr val="tx1"/>
              </a:solidFill>
            </a:rPr>
            <a:t>: </a:t>
          </a:r>
          <a:endParaRPr lang="en-US" sz="1100" kern="1200" dirty="0">
            <a:solidFill>
              <a:schemeClr val="tx1"/>
            </a:solidFill>
            <a:latin typeface="Arial"/>
          </a:endParaRPr>
        </a:p>
      </dsp:txBody>
      <dsp:txXfrm>
        <a:off x="281629" y="3551313"/>
        <a:ext cx="3689185" cy="2930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ACEC1C-5AAD-4894-9D17-875D211E1C77}">
      <dsp:nvSpPr>
        <dsp:cNvPr id="0" name=""/>
        <dsp:cNvSpPr/>
      </dsp:nvSpPr>
      <dsp:spPr>
        <a:xfrm>
          <a:off x="282692" y="1810342"/>
          <a:ext cx="2228856" cy="380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kern="1200"/>
            <a:t>Data Cleaning</a:t>
          </a:r>
        </a:p>
      </dsp:txBody>
      <dsp:txXfrm>
        <a:off x="282692" y="1810342"/>
        <a:ext cx="2228856" cy="380947"/>
      </dsp:txXfrm>
    </dsp:sp>
    <dsp:sp modelId="{EA1B029D-DF15-4C0D-928F-D0C56AF3535D}">
      <dsp:nvSpPr>
        <dsp:cNvPr id="0" name=""/>
        <dsp:cNvSpPr/>
      </dsp:nvSpPr>
      <dsp:spPr>
        <a:xfrm>
          <a:off x="0" y="1618183"/>
          <a:ext cx="8366383" cy="13484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B22151-1075-4253-B5E6-57DC90EE05D4}">
      <dsp:nvSpPr>
        <dsp:cNvPr id="0" name=""/>
        <dsp:cNvSpPr/>
      </dsp:nvSpPr>
      <dsp:spPr>
        <a:xfrm>
          <a:off x="171249" y="192686"/>
          <a:ext cx="2451742" cy="85239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US" sz="1200" b="0" kern="1200">
              <a:latin typeface="Arial"/>
            </a:rPr>
            <a:t>Removing all the columns with more 10% of the missing values to improve the data quality an model performance.</a:t>
          </a:r>
        </a:p>
      </dsp:txBody>
      <dsp:txXfrm>
        <a:off x="171249" y="192686"/>
        <a:ext cx="2451742" cy="852390"/>
      </dsp:txXfrm>
    </dsp:sp>
    <dsp:sp modelId="{D359D976-C0DC-4B4C-AC2F-3262A4257A5F}">
      <dsp:nvSpPr>
        <dsp:cNvPr id="0" name=""/>
        <dsp:cNvSpPr/>
      </dsp:nvSpPr>
      <dsp:spPr>
        <a:xfrm>
          <a:off x="1397120" y="1045076"/>
          <a:ext cx="0" cy="573106"/>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4AF78C95-54ED-45F6-8857-3B6164E6C752}">
      <dsp:nvSpPr>
        <dsp:cNvPr id="0" name=""/>
        <dsp:cNvSpPr/>
      </dsp:nvSpPr>
      <dsp:spPr>
        <a:xfrm>
          <a:off x="1675727" y="1179925"/>
          <a:ext cx="2228856" cy="380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b="1" kern="1200"/>
            <a:t>Null Value Treatment</a:t>
          </a:r>
          <a:endParaRPr lang="en-US" sz="1600" kern="1200"/>
        </a:p>
      </dsp:txBody>
      <dsp:txXfrm>
        <a:off x="1675727" y="1179925"/>
        <a:ext cx="2228856" cy="380947"/>
      </dsp:txXfrm>
    </dsp:sp>
    <dsp:sp modelId="{5AFD4292-EA97-41B0-A99C-D00419CBDDDC}">
      <dsp:nvSpPr>
        <dsp:cNvPr id="0" name=""/>
        <dsp:cNvSpPr/>
      </dsp:nvSpPr>
      <dsp:spPr>
        <a:xfrm>
          <a:off x="1564284" y="2326138"/>
          <a:ext cx="2451742" cy="69073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US" sz="1200" kern="1200">
              <a:latin typeface="Arial"/>
            </a:rPr>
            <a:t>Imputed or removed rows with missing values to ensure the completeness of dataset</a:t>
          </a:r>
          <a:endParaRPr lang="en-US" sz="1200" kern="1200"/>
        </a:p>
      </dsp:txBody>
      <dsp:txXfrm>
        <a:off x="1564284" y="2326138"/>
        <a:ext cx="2451742" cy="690730"/>
      </dsp:txXfrm>
    </dsp:sp>
    <dsp:sp modelId="{09251917-C609-41DB-BA19-A9AF88040C6F}">
      <dsp:nvSpPr>
        <dsp:cNvPr id="0" name=""/>
        <dsp:cNvSpPr/>
      </dsp:nvSpPr>
      <dsp:spPr>
        <a:xfrm>
          <a:off x="2790156" y="1753031"/>
          <a:ext cx="0" cy="573106"/>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630D3D8C-CA9B-4FEC-B515-A78E2C006E77}">
      <dsp:nvSpPr>
        <dsp:cNvPr id="0" name=""/>
        <dsp:cNvSpPr/>
      </dsp:nvSpPr>
      <dsp:spPr>
        <a:xfrm>
          <a:off x="1354980" y="1643467"/>
          <a:ext cx="84280" cy="84280"/>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A087314-8F2B-4A56-BCE9-2679B541D762}">
      <dsp:nvSpPr>
        <dsp:cNvPr id="0" name=""/>
        <dsp:cNvSpPr/>
      </dsp:nvSpPr>
      <dsp:spPr>
        <a:xfrm>
          <a:off x="2748015" y="1643467"/>
          <a:ext cx="84280" cy="84280"/>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3712A3-314B-487C-969B-DB67AC7AA4DC}">
      <dsp:nvSpPr>
        <dsp:cNvPr id="0" name=""/>
        <dsp:cNvSpPr/>
      </dsp:nvSpPr>
      <dsp:spPr>
        <a:xfrm>
          <a:off x="3068763" y="1810342"/>
          <a:ext cx="2228856" cy="380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b="1" kern="1200"/>
            <a:t>Outlier Treatment</a:t>
          </a:r>
          <a:endParaRPr lang="en-US" sz="1600" kern="1200"/>
        </a:p>
      </dsp:txBody>
      <dsp:txXfrm>
        <a:off x="3068763" y="1810342"/>
        <a:ext cx="2228856" cy="380947"/>
      </dsp:txXfrm>
    </dsp:sp>
    <dsp:sp modelId="{701CBCC1-7A50-4C0B-A5F4-8B32A6B159A4}">
      <dsp:nvSpPr>
        <dsp:cNvPr id="0" name=""/>
        <dsp:cNvSpPr/>
      </dsp:nvSpPr>
      <dsp:spPr>
        <a:xfrm>
          <a:off x="2957320" y="354346"/>
          <a:ext cx="2451742" cy="69073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US" sz="1200" kern="1200">
              <a:latin typeface="Arial"/>
            </a:rPr>
            <a:t>Identified and handled the outliers to reduce their impact on model accuracy and prediction</a:t>
          </a:r>
          <a:endParaRPr lang="en-US" sz="1200" kern="1200"/>
        </a:p>
      </dsp:txBody>
      <dsp:txXfrm>
        <a:off x="2957320" y="354346"/>
        <a:ext cx="2451742" cy="690730"/>
      </dsp:txXfrm>
    </dsp:sp>
    <dsp:sp modelId="{F478DD1C-1F56-4D0C-A05A-621481802DCA}">
      <dsp:nvSpPr>
        <dsp:cNvPr id="0" name=""/>
        <dsp:cNvSpPr/>
      </dsp:nvSpPr>
      <dsp:spPr>
        <a:xfrm>
          <a:off x="4183191" y="1045076"/>
          <a:ext cx="0" cy="573106"/>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877E98A3-B44A-4406-919A-5AE207FD9101}">
      <dsp:nvSpPr>
        <dsp:cNvPr id="0" name=""/>
        <dsp:cNvSpPr/>
      </dsp:nvSpPr>
      <dsp:spPr>
        <a:xfrm>
          <a:off x="4461798" y="1179925"/>
          <a:ext cx="2228856" cy="380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b="1" kern="1200"/>
            <a:t>Categorical Encoding</a:t>
          </a:r>
          <a:endParaRPr lang="en-US" sz="1600" kern="1200"/>
        </a:p>
      </dsp:txBody>
      <dsp:txXfrm>
        <a:off x="4461798" y="1179925"/>
        <a:ext cx="2228856" cy="380947"/>
      </dsp:txXfrm>
    </dsp:sp>
    <dsp:sp modelId="{4332251F-C776-484F-BA14-E12D4815BA17}">
      <dsp:nvSpPr>
        <dsp:cNvPr id="0" name=""/>
        <dsp:cNvSpPr/>
      </dsp:nvSpPr>
      <dsp:spPr>
        <a:xfrm>
          <a:off x="4350355" y="2326138"/>
          <a:ext cx="2451742" cy="85239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US" sz="1200" kern="1200">
              <a:latin typeface="Arial"/>
            </a:rPr>
            <a:t>Converted categorical features into numerical codes for compatibility with machine learning algorithms</a:t>
          </a:r>
          <a:endParaRPr lang="en-US" sz="1200" kern="1200"/>
        </a:p>
      </dsp:txBody>
      <dsp:txXfrm>
        <a:off x="4350355" y="2326138"/>
        <a:ext cx="2451742" cy="852390"/>
      </dsp:txXfrm>
    </dsp:sp>
    <dsp:sp modelId="{5553D48C-9FA3-475A-BCED-59B5121C38ED}">
      <dsp:nvSpPr>
        <dsp:cNvPr id="0" name=""/>
        <dsp:cNvSpPr/>
      </dsp:nvSpPr>
      <dsp:spPr>
        <a:xfrm>
          <a:off x="5576226" y="1753031"/>
          <a:ext cx="0" cy="573106"/>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C38D7B66-0D0E-4318-B31E-DFDADBF08BE9}">
      <dsp:nvSpPr>
        <dsp:cNvPr id="0" name=""/>
        <dsp:cNvSpPr/>
      </dsp:nvSpPr>
      <dsp:spPr>
        <a:xfrm>
          <a:off x="4141051" y="1643467"/>
          <a:ext cx="84280" cy="84280"/>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2A96B5B-7525-4506-952E-3AC63558D6A2}">
      <dsp:nvSpPr>
        <dsp:cNvPr id="0" name=""/>
        <dsp:cNvSpPr/>
      </dsp:nvSpPr>
      <dsp:spPr>
        <a:xfrm>
          <a:off x="5534086" y="1643467"/>
          <a:ext cx="84280" cy="84280"/>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46B63AFC-23DC-4107-832C-44283582031D}">
      <dsp:nvSpPr>
        <dsp:cNvPr id="0" name=""/>
        <dsp:cNvSpPr/>
      </dsp:nvSpPr>
      <dsp:spPr>
        <a:xfrm>
          <a:off x="5854834" y="1810342"/>
          <a:ext cx="2228856" cy="380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kern="1200"/>
            <a:t>Feature Scaling</a:t>
          </a:r>
        </a:p>
      </dsp:txBody>
      <dsp:txXfrm>
        <a:off x="5854834" y="1810342"/>
        <a:ext cx="2228856" cy="380947"/>
      </dsp:txXfrm>
    </dsp:sp>
    <dsp:sp modelId="{C7424688-A878-4D1A-A719-D9203F995C8C}">
      <dsp:nvSpPr>
        <dsp:cNvPr id="0" name=""/>
        <dsp:cNvSpPr/>
      </dsp:nvSpPr>
      <dsp:spPr>
        <a:xfrm>
          <a:off x="5743391" y="192686"/>
          <a:ext cx="2451742" cy="85239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US" sz="1200" kern="1200">
              <a:latin typeface="Arial"/>
            </a:rPr>
            <a:t>Standardized the features using </a:t>
          </a:r>
          <a:r>
            <a:rPr lang="en-US" sz="1200" kern="1200" err="1">
              <a:latin typeface="Arial"/>
            </a:rPr>
            <a:t>standardscaler</a:t>
          </a:r>
          <a:r>
            <a:rPr lang="en-US" sz="1200" kern="1200">
              <a:latin typeface="Arial"/>
            </a:rPr>
            <a:t> to ensure each feature contributes equally to the model</a:t>
          </a:r>
          <a:endParaRPr lang="en-US" sz="1200" kern="1200"/>
        </a:p>
      </dsp:txBody>
      <dsp:txXfrm>
        <a:off x="5743391" y="192686"/>
        <a:ext cx="2451742" cy="852390"/>
      </dsp:txXfrm>
    </dsp:sp>
    <dsp:sp modelId="{68B7C0EE-FA82-4A5C-851B-677AA284F68D}">
      <dsp:nvSpPr>
        <dsp:cNvPr id="0" name=""/>
        <dsp:cNvSpPr/>
      </dsp:nvSpPr>
      <dsp:spPr>
        <a:xfrm>
          <a:off x="6969262" y="1045076"/>
          <a:ext cx="0" cy="573106"/>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28466F87-4A31-481C-9A24-8505B8495D36}">
      <dsp:nvSpPr>
        <dsp:cNvPr id="0" name=""/>
        <dsp:cNvSpPr/>
      </dsp:nvSpPr>
      <dsp:spPr>
        <a:xfrm>
          <a:off x="6927122" y="1643467"/>
          <a:ext cx="84280" cy="84280"/>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4EB19-6608-42BB-BB2E-AC4486058CE9}">
      <dsp:nvSpPr>
        <dsp:cNvPr id="0" name=""/>
        <dsp:cNvSpPr/>
      </dsp:nvSpPr>
      <dsp:spPr>
        <a:xfrm>
          <a:off x="2555" y="27549"/>
          <a:ext cx="2492040" cy="2592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l" defTabSz="400050" rtl="0">
            <a:lnSpc>
              <a:spcPct val="90000"/>
            </a:lnSpc>
            <a:spcBef>
              <a:spcPct val="0"/>
            </a:spcBef>
            <a:spcAft>
              <a:spcPct val="35000"/>
            </a:spcAft>
            <a:buNone/>
          </a:pPr>
          <a:r>
            <a:rPr lang="en-US" sz="900" b="1" kern="1200" dirty="0">
              <a:solidFill>
                <a:schemeClr val="tx1">
                  <a:lumMod val="65000"/>
                  <a:lumOff val="35000"/>
                </a:schemeClr>
              </a:solidFill>
              <a:latin typeface="Calibri"/>
              <a:ea typeface="Calibri"/>
              <a:cs typeface="Calibri"/>
            </a:rPr>
            <a:t>Logistic Regression</a:t>
          </a:r>
          <a:endParaRPr lang="en-US" sz="900" b="0" kern="1200" dirty="0">
            <a:solidFill>
              <a:schemeClr val="tx1">
                <a:lumMod val="65000"/>
                <a:lumOff val="35000"/>
              </a:schemeClr>
            </a:solidFill>
            <a:latin typeface="Arial"/>
            <a:ea typeface="Calibri"/>
            <a:cs typeface="Arial"/>
          </a:endParaRPr>
        </a:p>
      </dsp:txBody>
      <dsp:txXfrm>
        <a:off x="2555" y="27549"/>
        <a:ext cx="2492040" cy="259200"/>
      </dsp:txXfrm>
    </dsp:sp>
    <dsp:sp modelId="{03E7F895-13ED-4B21-A86E-87B37AC24EF5}">
      <dsp:nvSpPr>
        <dsp:cNvPr id="0" name=""/>
        <dsp:cNvSpPr/>
      </dsp:nvSpPr>
      <dsp:spPr>
        <a:xfrm>
          <a:off x="2555" y="286749"/>
          <a:ext cx="2492040" cy="150700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US" sz="900" b="0" kern="1200" dirty="0">
              <a:solidFill>
                <a:srgbClr val="000000"/>
              </a:solidFill>
              <a:latin typeface="Calibri"/>
              <a:ea typeface="Calibri"/>
              <a:cs typeface="Calibri"/>
            </a:rPr>
            <a:t>Advantages:</a:t>
          </a:r>
          <a:endParaRPr lang="en-US" sz="900" b="0" kern="1200" dirty="0">
            <a:latin typeface="Calibri"/>
            <a:ea typeface="Calibri"/>
            <a:cs typeface="Calibri"/>
          </a:endParaRPr>
        </a:p>
        <a:p>
          <a:pPr marL="57150" lvl="1" indent="-57150" algn="l" defTabSz="400050" rtl="0">
            <a:lnSpc>
              <a:spcPct val="90000"/>
            </a:lnSpc>
            <a:spcBef>
              <a:spcPct val="0"/>
            </a:spcBef>
            <a:spcAft>
              <a:spcPct val="15000"/>
            </a:spcAft>
            <a:buChar char="•"/>
          </a:pPr>
          <a:r>
            <a:rPr lang="en-US" sz="900" kern="1200" dirty="0">
              <a:solidFill>
                <a:srgbClr val="000000"/>
              </a:solidFill>
              <a:latin typeface="Calibri"/>
              <a:ea typeface="Calibri"/>
              <a:cs typeface="Calibri"/>
            </a:rPr>
            <a:t>Simple and easy to implement.</a:t>
          </a:r>
          <a:endParaRPr lang="en-US" sz="900" kern="1200" dirty="0">
            <a:latin typeface="Calibri"/>
            <a:ea typeface="Calibri"/>
            <a:cs typeface="Calibri"/>
          </a:endParaRPr>
        </a:p>
        <a:p>
          <a:pPr marL="57150" lvl="1" indent="-57150" algn="l" defTabSz="400050">
            <a:lnSpc>
              <a:spcPct val="90000"/>
            </a:lnSpc>
            <a:spcBef>
              <a:spcPct val="0"/>
            </a:spcBef>
            <a:spcAft>
              <a:spcPct val="15000"/>
            </a:spcAft>
            <a:buChar char="•"/>
          </a:pPr>
          <a:r>
            <a:rPr lang="en-US" sz="900" kern="1200" dirty="0">
              <a:solidFill>
                <a:srgbClr val="444444"/>
              </a:solidFill>
              <a:latin typeface="Calibri"/>
              <a:ea typeface="Calibri"/>
              <a:cs typeface="Calibri"/>
            </a:rPr>
            <a:t>Interpretable results with coefficients indicating feature impact.</a:t>
          </a:r>
        </a:p>
        <a:p>
          <a:pPr marL="57150" lvl="1" indent="-57150" algn="l" defTabSz="400050">
            <a:lnSpc>
              <a:spcPct val="90000"/>
            </a:lnSpc>
            <a:spcBef>
              <a:spcPct val="0"/>
            </a:spcBef>
            <a:spcAft>
              <a:spcPct val="15000"/>
            </a:spcAft>
            <a:buChar char="•"/>
          </a:pPr>
          <a:r>
            <a:rPr lang="en-US" sz="900" kern="1200" dirty="0">
              <a:solidFill>
                <a:srgbClr val="444444"/>
              </a:solidFill>
              <a:latin typeface="Calibri"/>
              <a:ea typeface="Calibri"/>
              <a:cs typeface="Calibri"/>
            </a:rPr>
            <a:t>Effective for binary classification problems.</a:t>
          </a:r>
        </a:p>
        <a:p>
          <a:pPr marL="57150" lvl="1" indent="-57150" algn="l" defTabSz="400050">
            <a:lnSpc>
              <a:spcPct val="90000"/>
            </a:lnSpc>
            <a:spcBef>
              <a:spcPct val="0"/>
            </a:spcBef>
            <a:spcAft>
              <a:spcPct val="15000"/>
            </a:spcAft>
            <a:buChar char="•"/>
          </a:pPr>
          <a:r>
            <a:rPr lang="en-US" sz="900" b="1" kern="1200" dirty="0">
              <a:solidFill>
                <a:srgbClr val="444444"/>
              </a:solidFill>
              <a:latin typeface="Calibri"/>
              <a:ea typeface="Calibri"/>
              <a:cs typeface="Calibri"/>
            </a:rPr>
            <a:t>Disadvantages</a:t>
          </a:r>
          <a:r>
            <a:rPr lang="en-US" sz="900" kern="1200" dirty="0">
              <a:solidFill>
                <a:srgbClr val="444444"/>
              </a:solidFill>
              <a:latin typeface="Calibri"/>
              <a:ea typeface="Calibri"/>
              <a:cs typeface="Calibri"/>
            </a:rPr>
            <a:t>:</a:t>
          </a:r>
        </a:p>
        <a:p>
          <a:pPr marL="57150" lvl="1" indent="-57150" algn="l" defTabSz="400050">
            <a:lnSpc>
              <a:spcPct val="90000"/>
            </a:lnSpc>
            <a:spcBef>
              <a:spcPct val="0"/>
            </a:spcBef>
            <a:spcAft>
              <a:spcPct val="15000"/>
            </a:spcAft>
            <a:buChar char="•"/>
          </a:pPr>
          <a:r>
            <a:rPr lang="en-US" sz="900" kern="1200" dirty="0">
              <a:solidFill>
                <a:srgbClr val="444444"/>
              </a:solidFill>
              <a:latin typeface="Calibri"/>
              <a:ea typeface="Calibri"/>
              <a:cs typeface="Calibri"/>
            </a:rPr>
            <a:t>Assumes a linear relationship between features and the target variable.</a:t>
          </a:r>
        </a:p>
        <a:p>
          <a:pPr marL="57150" lvl="1" indent="-57150" algn="l" defTabSz="400050">
            <a:lnSpc>
              <a:spcPct val="90000"/>
            </a:lnSpc>
            <a:spcBef>
              <a:spcPct val="0"/>
            </a:spcBef>
            <a:spcAft>
              <a:spcPct val="15000"/>
            </a:spcAft>
            <a:buChar char="•"/>
          </a:pPr>
          <a:r>
            <a:rPr lang="en-US" sz="900" kern="1200" dirty="0">
              <a:solidFill>
                <a:srgbClr val="444444"/>
              </a:solidFill>
              <a:latin typeface="Calibri"/>
              <a:ea typeface="Calibri"/>
              <a:cs typeface="Calibri"/>
            </a:rPr>
            <a:t>Struggles with complex relationships and high-dimensional data.</a:t>
          </a:r>
        </a:p>
      </dsp:txBody>
      <dsp:txXfrm>
        <a:off x="2555" y="286749"/>
        <a:ext cx="2492040" cy="1507005"/>
      </dsp:txXfrm>
    </dsp:sp>
    <dsp:sp modelId="{A177D934-8B07-48E2-9002-0A614BB01945}">
      <dsp:nvSpPr>
        <dsp:cNvPr id="0" name=""/>
        <dsp:cNvSpPr/>
      </dsp:nvSpPr>
      <dsp:spPr>
        <a:xfrm>
          <a:off x="2843482" y="27549"/>
          <a:ext cx="2492040" cy="2592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l" defTabSz="400050">
            <a:lnSpc>
              <a:spcPct val="90000"/>
            </a:lnSpc>
            <a:spcBef>
              <a:spcPct val="0"/>
            </a:spcBef>
            <a:spcAft>
              <a:spcPct val="35000"/>
            </a:spcAft>
            <a:buNone/>
          </a:pPr>
          <a:r>
            <a:rPr lang="en-US" sz="900" b="1" kern="1200" dirty="0">
              <a:solidFill>
                <a:srgbClr val="444444"/>
              </a:solidFill>
              <a:latin typeface="Calibri"/>
              <a:ea typeface="Calibri"/>
              <a:cs typeface="Calibri"/>
            </a:rPr>
            <a:t>Decision Trees</a:t>
          </a:r>
        </a:p>
      </dsp:txBody>
      <dsp:txXfrm>
        <a:off x="2843482" y="27549"/>
        <a:ext cx="2492040" cy="259200"/>
      </dsp:txXfrm>
    </dsp:sp>
    <dsp:sp modelId="{9BC17685-2089-4A54-9C4C-D9CC8C27F79F}">
      <dsp:nvSpPr>
        <dsp:cNvPr id="0" name=""/>
        <dsp:cNvSpPr/>
      </dsp:nvSpPr>
      <dsp:spPr>
        <a:xfrm>
          <a:off x="2843482" y="286749"/>
          <a:ext cx="2492040" cy="150700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US" sz="900" b="1" kern="1200" dirty="0">
              <a:solidFill>
                <a:srgbClr val="444444"/>
              </a:solidFill>
              <a:latin typeface="Calibri"/>
              <a:ea typeface="Calibri"/>
              <a:cs typeface="Calibri"/>
            </a:rPr>
            <a:t>Advantages:</a:t>
          </a:r>
        </a:p>
        <a:p>
          <a:pPr marL="114300" lvl="2" indent="-57150" algn="l" defTabSz="400050">
            <a:lnSpc>
              <a:spcPct val="90000"/>
            </a:lnSpc>
            <a:spcBef>
              <a:spcPct val="0"/>
            </a:spcBef>
            <a:spcAft>
              <a:spcPct val="15000"/>
            </a:spcAft>
            <a:buChar char="•"/>
          </a:pPr>
          <a:r>
            <a:rPr lang="en-US" sz="900" kern="1200" dirty="0">
              <a:solidFill>
                <a:srgbClr val="444444"/>
              </a:solidFill>
              <a:latin typeface="Calibri"/>
              <a:ea typeface="Calibri"/>
              <a:cs typeface="Calibri"/>
            </a:rPr>
            <a:t>Easy to interpret and visualize.</a:t>
          </a:r>
        </a:p>
        <a:p>
          <a:pPr marL="114300" lvl="2" indent="-57150" algn="l" defTabSz="400050">
            <a:lnSpc>
              <a:spcPct val="90000"/>
            </a:lnSpc>
            <a:spcBef>
              <a:spcPct val="0"/>
            </a:spcBef>
            <a:spcAft>
              <a:spcPct val="15000"/>
            </a:spcAft>
            <a:buChar char="•"/>
          </a:pPr>
          <a:r>
            <a:rPr lang="en-US" sz="900" kern="1200" dirty="0">
              <a:solidFill>
                <a:srgbClr val="444444"/>
              </a:solidFill>
              <a:latin typeface="Calibri"/>
              <a:ea typeface="Calibri"/>
              <a:cs typeface="Calibri"/>
            </a:rPr>
            <a:t>Handles both numerical and categorical data.</a:t>
          </a:r>
        </a:p>
        <a:p>
          <a:pPr marL="114300" lvl="2" indent="-57150" algn="l" defTabSz="400050">
            <a:lnSpc>
              <a:spcPct val="90000"/>
            </a:lnSpc>
            <a:spcBef>
              <a:spcPct val="0"/>
            </a:spcBef>
            <a:spcAft>
              <a:spcPct val="15000"/>
            </a:spcAft>
            <a:buChar char="•"/>
          </a:pPr>
          <a:r>
            <a:rPr lang="en-US" sz="900" kern="1200" dirty="0">
              <a:solidFill>
                <a:srgbClr val="444444"/>
              </a:solidFill>
              <a:latin typeface="Calibri"/>
              <a:ea typeface="Calibri"/>
              <a:cs typeface="Calibri"/>
            </a:rPr>
            <a:t>Requires little data preprocessing.</a:t>
          </a:r>
        </a:p>
        <a:p>
          <a:pPr marL="57150" lvl="1" indent="-57150" algn="l" defTabSz="400050">
            <a:lnSpc>
              <a:spcPct val="90000"/>
            </a:lnSpc>
            <a:spcBef>
              <a:spcPct val="0"/>
            </a:spcBef>
            <a:spcAft>
              <a:spcPct val="15000"/>
            </a:spcAft>
            <a:buChar char="•"/>
          </a:pPr>
          <a:r>
            <a:rPr lang="en-US" sz="900" b="1" kern="1200" dirty="0">
              <a:solidFill>
                <a:srgbClr val="444444"/>
              </a:solidFill>
              <a:latin typeface="Calibri"/>
              <a:ea typeface="Calibri"/>
              <a:cs typeface="Calibri"/>
            </a:rPr>
            <a:t>Disadvantages</a:t>
          </a:r>
          <a:r>
            <a:rPr lang="en-US" sz="900" kern="1200" dirty="0">
              <a:solidFill>
                <a:srgbClr val="444444"/>
              </a:solidFill>
              <a:latin typeface="Calibri"/>
              <a:ea typeface="Calibri"/>
              <a:cs typeface="Calibri"/>
            </a:rPr>
            <a:t>:</a:t>
          </a:r>
        </a:p>
        <a:p>
          <a:pPr marL="114300" lvl="2" indent="-57150" algn="l" defTabSz="400050">
            <a:lnSpc>
              <a:spcPct val="90000"/>
            </a:lnSpc>
            <a:spcBef>
              <a:spcPct val="0"/>
            </a:spcBef>
            <a:spcAft>
              <a:spcPct val="15000"/>
            </a:spcAft>
            <a:buChar char="•"/>
          </a:pPr>
          <a:r>
            <a:rPr lang="en-US" sz="900" kern="1200" dirty="0">
              <a:solidFill>
                <a:srgbClr val="444444"/>
              </a:solidFill>
              <a:latin typeface="Calibri"/>
              <a:ea typeface="Calibri"/>
              <a:cs typeface="Calibri"/>
            </a:rPr>
            <a:t>Prone to overfitting, especially with deep trees.</a:t>
          </a:r>
        </a:p>
        <a:p>
          <a:pPr marL="114300" lvl="2" indent="-57150" algn="l" defTabSz="400050">
            <a:lnSpc>
              <a:spcPct val="90000"/>
            </a:lnSpc>
            <a:spcBef>
              <a:spcPct val="0"/>
            </a:spcBef>
            <a:spcAft>
              <a:spcPct val="15000"/>
            </a:spcAft>
            <a:buChar char="•"/>
          </a:pPr>
          <a:r>
            <a:rPr lang="en-US" sz="900" kern="1200" dirty="0">
              <a:solidFill>
                <a:srgbClr val="444444"/>
              </a:solidFill>
              <a:latin typeface="Calibri"/>
              <a:ea typeface="Calibri"/>
              <a:cs typeface="Calibri"/>
            </a:rPr>
            <a:t>Sensitive to small changes in data, leading to different splits.</a:t>
          </a:r>
        </a:p>
      </dsp:txBody>
      <dsp:txXfrm>
        <a:off x="2843482" y="286749"/>
        <a:ext cx="2492040" cy="1507005"/>
      </dsp:txXfrm>
    </dsp:sp>
    <dsp:sp modelId="{258C5BEA-3BF3-4B12-92FA-565913451B34}">
      <dsp:nvSpPr>
        <dsp:cNvPr id="0" name=""/>
        <dsp:cNvSpPr/>
      </dsp:nvSpPr>
      <dsp:spPr>
        <a:xfrm>
          <a:off x="5684409" y="27549"/>
          <a:ext cx="2492040" cy="2592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l" defTabSz="400050">
            <a:lnSpc>
              <a:spcPct val="90000"/>
            </a:lnSpc>
            <a:spcBef>
              <a:spcPct val="0"/>
            </a:spcBef>
            <a:spcAft>
              <a:spcPct val="35000"/>
            </a:spcAft>
            <a:buNone/>
          </a:pPr>
          <a:r>
            <a:rPr lang="en-US" sz="900" b="1" kern="1200" dirty="0">
              <a:solidFill>
                <a:srgbClr val="444444"/>
              </a:solidFill>
              <a:latin typeface="Calibri"/>
              <a:ea typeface="Calibri"/>
              <a:cs typeface="Calibri"/>
            </a:rPr>
            <a:t>Random Forest</a:t>
          </a:r>
        </a:p>
      </dsp:txBody>
      <dsp:txXfrm>
        <a:off x="5684409" y="27549"/>
        <a:ext cx="2492040" cy="259200"/>
      </dsp:txXfrm>
    </dsp:sp>
    <dsp:sp modelId="{94FE16C3-C25D-499C-98AD-532F87A3BC6E}">
      <dsp:nvSpPr>
        <dsp:cNvPr id="0" name=""/>
        <dsp:cNvSpPr/>
      </dsp:nvSpPr>
      <dsp:spPr>
        <a:xfrm>
          <a:off x="5684409" y="286749"/>
          <a:ext cx="2492040" cy="150700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US" sz="900" b="1" kern="1200" dirty="0">
              <a:solidFill>
                <a:srgbClr val="444444"/>
              </a:solidFill>
              <a:latin typeface="Calibri"/>
              <a:ea typeface="Calibri"/>
              <a:cs typeface="Calibri"/>
            </a:rPr>
            <a:t>Advantages:</a:t>
          </a:r>
        </a:p>
        <a:p>
          <a:pPr marL="114300" lvl="2" indent="-57150" algn="l" defTabSz="400050">
            <a:lnSpc>
              <a:spcPct val="90000"/>
            </a:lnSpc>
            <a:spcBef>
              <a:spcPct val="0"/>
            </a:spcBef>
            <a:spcAft>
              <a:spcPct val="15000"/>
            </a:spcAft>
            <a:buChar char="•"/>
          </a:pPr>
          <a:r>
            <a:rPr lang="en-US" sz="900" kern="1200" dirty="0">
              <a:solidFill>
                <a:srgbClr val="444444"/>
              </a:solidFill>
              <a:latin typeface="Calibri"/>
              <a:ea typeface="Calibri"/>
              <a:cs typeface="Calibri"/>
            </a:rPr>
            <a:t>Reduces overfitting by averaging multiple trees.</a:t>
          </a:r>
        </a:p>
        <a:p>
          <a:pPr marL="114300" lvl="2" indent="-57150" algn="l" defTabSz="400050">
            <a:lnSpc>
              <a:spcPct val="90000"/>
            </a:lnSpc>
            <a:spcBef>
              <a:spcPct val="0"/>
            </a:spcBef>
            <a:spcAft>
              <a:spcPct val="15000"/>
            </a:spcAft>
            <a:buChar char="•"/>
          </a:pPr>
          <a:r>
            <a:rPr lang="en-US" sz="900" kern="1200" dirty="0">
              <a:solidFill>
                <a:srgbClr val="444444"/>
              </a:solidFill>
              <a:latin typeface="Calibri"/>
              <a:ea typeface="Calibri"/>
              <a:cs typeface="Calibri"/>
            </a:rPr>
            <a:t>Handles high-dimensional data well.</a:t>
          </a:r>
        </a:p>
        <a:p>
          <a:pPr marL="114300" lvl="2" indent="-57150" algn="l" defTabSz="400050">
            <a:lnSpc>
              <a:spcPct val="90000"/>
            </a:lnSpc>
            <a:spcBef>
              <a:spcPct val="0"/>
            </a:spcBef>
            <a:spcAft>
              <a:spcPct val="15000"/>
            </a:spcAft>
            <a:buChar char="•"/>
          </a:pPr>
          <a:r>
            <a:rPr lang="en-US" sz="900" kern="1200" dirty="0">
              <a:solidFill>
                <a:srgbClr val="444444"/>
              </a:solidFill>
              <a:latin typeface="Calibri"/>
              <a:ea typeface="Calibri"/>
              <a:cs typeface="Calibri"/>
            </a:rPr>
            <a:t>Provides feature importance metrics.</a:t>
          </a:r>
        </a:p>
        <a:p>
          <a:pPr marL="57150" lvl="1" indent="-57150" algn="l" defTabSz="400050">
            <a:lnSpc>
              <a:spcPct val="90000"/>
            </a:lnSpc>
            <a:spcBef>
              <a:spcPct val="0"/>
            </a:spcBef>
            <a:spcAft>
              <a:spcPct val="15000"/>
            </a:spcAft>
            <a:buChar char="•"/>
          </a:pPr>
          <a:r>
            <a:rPr lang="en-US" sz="900" b="1" kern="1200" dirty="0">
              <a:solidFill>
                <a:srgbClr val="444444"/>
              </a:solidFill>
              <a:latin typeface="Calibri"/>
              <a:ea typeface="Calibri"/>
              <a:cs typeface="Calibri"/>
            </a:rPr>
            <a:t>Disadvantages:</a:t>
          </a:r>
        </a:p>
        <a:p>
          <a:pPr marL="114300" lvl="2" indent="-57150" algn="l" defTabSz="400050">
            <a:lnSpc>
              <a:spcPct val="90000"/>
            </a:lnSpc>
            <a:spcBef>
              <a:spcPct val="0"/>
            </a:spcBef>
            <a:spcAft>
              <a:spcPct val="15000"/>
            </a:spcAft>
            <a:buChar char="•"/>
          </a:pPr>
          <a:r>
            <a:rPr lang="en-US" sz="900" kern="1200" dirty="0">
              <a:solidFill>
                <a:srgbClr val="444444"/>
              </a:solidFill>
              <a:latin typeface="Calibri"/>
              <a:ea typeface="Calibri"/>
              <a:cs typeface="Calibri"/>
            </a:rPr>
            <a:t>Less interpretable compared to single decision trees.</a:t>
          </a:r>
        </a:p>
        <a:p>
          <a:pPr marL="114300" lvl="2" indent="-57150" algn="l" defTabSz="400050">
            <a:lnSpc>
              <a:spcPct val="90000"/>
            </a:lnSpc>
            <a:spcBef>
              <a:spcPct val="0"/>
            </a:spcBef>
            <a:spcAft>
              <a:spcPct val="15000"/>
            </a:spcAft>
            <a:buChar char="•"/>
          </a:pPr>
          <a:r>
            <a:rPr lang="en-US" sz="900" kern="1200" dirty="0">
              <a:solidFill>
                <a:srgbClr val="444444"/>
              </a:solidFill>
              <a:latin typeface="Calibri"/>
              <a:ea typeface="Calibri"/>
              <a:cs typeface="Calibri"/>
            </a:rPr>
            <a:t>Can be computationally intensive with large datasets.</a:t>
          </a:r>
        </a:p>
      </dsp:txBody>
      <dsp:txXfrm>
        <a:off x="5684409" y="286749"/>
        <a:ext cx="2492040" cy="15070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F9FF4-C890-4D1E-B238-34061A9C2C29}">
      <dsp:nvSpPr>
        <dsp:cNvPr id="0" name=""/>
        <dsp:cNvSpPr/>
      </dsp:nvSpPr>
      <dsp:spPr>
        <a:xfrm>
          <a:off x="2554" y="18148"/>
          <a:ext cx="2490328" cy="288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l" defTabSz="444500" rtl="0">
            <a:lnSpc>
              <a:spcPct val="90000"/>
            </a:lnSpc>
            <a:spcBef>
              <a:spcPct val="0"/>
            </a:spcBef>
            <a:spcAft>
              <a:spcPct val="35000"/>
            </a:spcAft>
            <a:buNone/>
          </a:pPr>
          <a:r>
            <a:rPr lang="en-US" sz="1000" b="1" kern="1200">
              <a:solidFill>
                <a:srgbClr val="444444"/>
              </a:solidFill>
              <a:latin typeface="Calibri"/>
              <a:ea typeface="Calibri"/>
              <a:cs typeface="Calibri"/>
            </a:rPr>
            <a:t>Support Vector Machines (SVM)</a:t>
          </a:r>
        </a:p>
      </dsp:txBody>
      <dsp:txXfrm>
        <a:off x="2554" y="18148"/>
        <a:ext cx="2490328" cy="288000"/>
      </dsp:txXfrm>
    </dsp:sp>
    <dsp:sp modelId="{3F8A9189-F846-4E01-8D56-EA26E43E436C}">
      <dsp:nvSpPr>
        <dsp:cNvPr id="0" name=""/>
        <dsp:cNvSpPr/>
      </dsp:nvSpPr>
      <dsp:spPr>
        <a:xfrm>
          <a:off x="2554" y="306148"/>
          <a:ext cx="2490328" cy="150975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b="1" kern="1200">
              <a:solidFill>
                <a:srgbClr val="444444"/>
              </a:solidFill>
              <a:latin typeface="Calibri"/>
              <a:ea typeface="Calibri"/>
              <a:cs typeface="Calibri"/>
            </a:rPr>
            <a:t>Advantages</a:t>
          </a:r>
          <a:r>
            <a:rPr lang="en-US" sz="1000" kern="1200">
              <a:solidFill>
                <a:srgbClr val="444444"/>
              </a:solidFill>
              <a:latin typeface="Calibri"/>
              <a:ea typeface="Calibri"/>
              <a:cs typeface="Calibri"/>
            </a:rPr>
            <a:t>:</a:t>
          </a:r>
        </a:p>
        <a:p>
          <a:pPr marL="114300" lvl="2" indent="-57150" algn="l" defTabSz="444500">
            <a:lnSpc>
              <a:spcPct val="90000"/>
            </a:lnSpc>
            <a:spcBef>
              <a:spcPct val="0"/>
            </a:spcBef>
            <a:spcAft>
              <a:spcPct val="15000"/>
            </a:spcAft>
            <a:buChar char="•"/>
          </a:pPr>
          <a:r>
            <a:rPr lang="en-US" sz="1000" kern="1200">
              <a:solidFill>
                <a:srgbClr val="444444"/>
              </a:solidFill>
              <a:latin typeface="Calibri"/>
              <a:ea typeface="Calibri"/>
              <a:cs typeface="Calibri"/>
            </a:rPr>
            <a:t>Effective in high-dimensional spaces.</a:t>
          </a:r>
        </a:p>
        <a:p>
          <a:pPr marL="114300" lvl="2" indent="-57150" algn="l" defTabSz="444500">
            <a:lnSpc>
              <a:spcPct val="90000"/>
            </a:lnSpc>
            <a:spcBef>
              <a:spcPct val="0"/>
            </a:spcBef>
            <a:spcAft>
              <a:spcPct val="15000"/>
            </a:spcAft>
            <a:buChar char="•"/>
          </a:pPr>
          <a:r>
            <a:rPr lang="en-US" sz="1000" kern="1200">
              <a:solidFill>
                <a:srgbClr val="444444"/>
              </a:solidFill>
              <a:latin typeface="Calibri"/>
              <a:ea typeface="Calibri"/>
              <a:cs typeface="Calibri"/>
            </a:rPr>
            <a:t>Works well for both linear and non-linear classification using kernel functions.</a:t>
          </a:r>
        </a:p>
        <a:p>
          <a:pPr marL="57150" lvl="1" indent="-57150" algn="l" defTabSz="444500">
            <a:lnSpc>
              <a:spcPct val="90000"/>
            </a:lnSpc>
            <a:spcBef>
              <a:spcPct val="0"/>
            </a:spcBef>
            <a:spcAft>
              <a:spcPct val="15000"/>
            </a:spcAft>
            <a:buChar char="•"/>
          </a:pPr>
          <a:r>
            <a:rPr lang="en-US" sz="1000" b="1" kern="1200">
              <a:solidFill>
                <a:srgbClr val="444444"/>
              </a:solidFill>
              <a:latin typeface="Calibri"/>
              <a:ea typeface="Calibri"/>
              <a:cs typeface="Calibri"/>
            </a:rPr>
            <a:t>Disadvantages</a:t>
          </a:r>
          <a:r>
            <a:rPr lang="en-US" sz="1000" kern="1200">
              <a:solidFill>
                <a:srgbClr val="444444"/>
              </a:solidFill>
              <a:latin typeface="Calibri"/>
              <a:ea typeface="Calibri"/>
              <a:cs typeface="Calibri"/>
            </a:rPr>
            <a:t>:</a:t>
          </a:r>
        </a:p>
        <a:p>
          <a:pPr marL="114300" lvl="2" indent="-57150" algn="l" defTabSz="444500">
            <a:lnSpc>
              <a:spcPct val="90000"/>
            </a:lnSpc>
            <a:spcBef>
              <a:spcPct val="0"/>
            </a:spcBef>
            <a:spcAft>
              <a:spcPct val="15000"/>
            </a:spcAft>
            <a:buChar char="•"/>
          </a:pPr>
          <a:r>
            <a:rPr lang="en-US" sz="1000" kern="1200">
              <a:solidFill>
                <a:srgbClr val="444444"/>
              </a:solidFill>
              <a:latin typeface="Calibri"/>
              <a:ea typeface="Calibri"/>
              <a:cs typeface="Calibri"/>
            </a:rPr>
            <a:t>Sensitive to the choice of kernel and regularization parameters.</a:t>
          </a:r>
        </a:p>
        <a:p>
          <a:pPr marL="114300" lvl="2" indent="-57150" algn="l" defTabSz="444500">
            <a:lnSpc>
              <a:spcPct val="90000"/>
            </a:lnSpc>
            <a:spcBef>
              <a:spcPct val="0"/>
            </a:spcBef>
            <a:spcAft>
              <a:spcPct val="15000"/>
            </a:spcAft>
            <a:buChar char="•"/>
          </a:pPr>
          <a:r>
            <a:rPr lang="en-US" sz="1000" kern="1200">
              <a:solidFill>
                <a:srgbClr val="444444"/>
              </a:solidFill>
              <a:latin typeface="Calibri"/>
              <a:ea typeface="Calibri"/>
              <a:cs typeface="Calibri"/>
            </a:rPr>
            <a:t>Computationally expensive for large datasets.</a:t>
          </a:r>
        </a:p>
      </dsp:txBody>
      <dsp:txXfrm>
        <a:off x="2554" y="306148"/>
        <a:ext cx="2490328" cy="1509750"/>
      </dsp:txXfrm>
    </dsp:sp>
    <dsp:sp modelId="{982291E9-483B-489F-84DA-2D5F425CA3D0}">
      <dsp:nvSpPr>
        <dsp:cNvPr id="0" name=""/>
        <dsp:cNvSpPr/>
      </dsp:nvSpPr>
      <dsp:spPr>
        <a:xfrm>
          <a:off x="2841529" y="18148"/>
          <a:ext cx="2490328" cy="288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l" defTabSz="444500">
            <a:lnSpc>
              <a:spcPct val="90000"/>
            </a:lnSpc>
            <a:spcBef>
              <a:spcPct val="0"/>
            </a:spcBef>
            <a:spcAft>
              <a:spcPct val="35000"/>
            </a:spcAft>
            <a:buNone/>
          </a:pPr>
          <a:r>
            <a:rPr lang="en-US" sz="1000" b="1" kern="1200">
              <a:solidFill>
                <a:srgbClr val="444444"/>
              </a:solidFill>
              <a:latin typeface="Calibri"/>
              <a:ea typeface="Calibri"/>
              <a:cs typeface="Calibri"/>
            </a:rPr>
            <a:t>K-Nearest Neighbors (KNN)</a:t>
          </a:r>
        </a:p>
      </dsp:txBody>
      <dsp:txXfrm>
        <a:off x="2841529" y="18148"/>
        <a:ext cx="2490328" cy="288000"/>
      </dsp:txXfrm>
    </dsp:sp>
    <dsp:sp modelId="{7D36B8A9-7D38-4B61-A3C6-7AE782FBB5FB}">
      <dsp:nvSpPr>
        <dsp:cNvPr id="0" name=""/>
        <dsp:cNvSpPr/>
      </dsp:nvSpPr>
      <dsp:spPr>
        <a:xfrm>
          <a:off x="2841529" y="306148"/>
          <a:ext cx="2490328" cy="150975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b="1" kern="1200">
              <a:solidFill>
                <a:srgbClr val="444444"/>
              </a:solidFill>
              <a:latin typeface="Calibri"/>
              <a:ea typeface="Calibri"/>
              <a:cs typeface="Calibri"/>
            </a:rPr>
            <a:t>Advantages</a:t>
          </a:r>
          <a:r>
            <a:rPr lang="en-US" sz="1000" kern="1200">
              <a:solidFill>
                <a:srgbClr val="444444"/>
              </a:solidFill>
              <a:latin typeface="Calibri"/>
              <a:ea typeface="Calibri"/>
              <a:cs typeface="Calibri"/>
            </a:rPr>
            <a:t>:</a:t>
          </a:r>
        </a:p>
        <a:p>
          <a:pPr marL="114300" lvl="2" indent="-57150" algn="l" defTabSz="444500">
            <a:lnSpc>
              <a:spcPct val="90000"/>
            </a:lnSpc>
            <a:spcBef>
              <a:spcPct val="0"/>
            </a:spcBef>
            <a:spcAft>
              <a:spcPct val="15000"/>
            </a:spcAft>
            <a:buChar char="•"/>
          </a:pPr>
          <a:r>
            <a:rPr lang="en-US" sz="1000" kern="1200">
              <a:solidFill>
                <a:srgbClr val="444444"/>
              </a:solidFill>
              <a:latin typeface="Calibri"/>
              <a:ea typeface="Calibri"/>
              <a:cs typeface="Calibri"/>
            </a:rPr>
            <a:t>Simple and intuitive, easy to implement.</a:t>
          </a:r>
        </a:p>
        <a:p>
          <a:pPr marL="114300" lvl="2" indent="-57150" algn="l" defTabSz="444500">
            <a:lnSpc>
              <a:spcPct val="90000"/>
            </a:lnSpc>
            <a:spcBef>
              <a:spcPct val="0"/>
            </a:spcBef>
            <a:spcAft>
              <a:spcPct val="15000"/>
            </a:spcAft>
            <a:buChar char="•"/>
          </a:pPr>
          <a:r>
            <a:rPr lang="en-US" sz="1000" kern="1200">
              <a:solidFill>
                <a:srgbClr val="444444"/>
              </a:solidFill>
              <a:latin typeface="Calibri"/>
              <a:ea typeface="Calibri"/>
              <a:cs typeface="Calibri"/>
            </a:rPr>
            <a:t>Non-parametric, making no assumptions about data distribution.</a:t>
          </a:r>
        </a:p>
        <a:p>
          <a:pPr marL="57150" lvl="1" indent="-57150" algn="l" defTabSz="444500">
            <a:lnSpc>
              <a:spcPct val="90000"/>
            </a:lnSpc>
            <a:spcBef>
              <a:spcPct val="0"/>
            </a:spcBef>
            <a:spcAft>
              <a:spcPct val="15000"/>
            </a:spcAft>
            <a:buChar char="•"/>
          </a:pPr>
          <a:r>
            <a:rPr lang="en-US" sz="1000" b="1" kern="1200">
              <a:solidFill>
                <a:srgbClr val="444444"/>
              </a:solidFill>
              <a:latin typeface="Calibri"/>
              <a:ea typeface="Calibri"/>
              <a:cs typeface="Calibri"/>
            </a:rPr>
            <a:t>Disadvantages:</a:t>
          </a:r>
        </a:p>
        <a:p>
          <a:pPr marL="114300" lvl="2" indent="-57150" algn="l" defTabSz="444500">
            <a:lnSpc>
              <a:spcPct val="90000"/>
            </a:lnSpc>
            <a:spcBef>
              <a:spcPct val="0"/>
            </a:spcBef>
            <a:spcAft>
              <a:spcPct val="15000"/>
            </a:spcAft>
            <a:buChar char="•"/>
          </a:pPr>
          <a:r>
            <a:rPr lang="en-US" sz="1000" kern="1200">
              <a:solidFill>
                <a:srgbClr val="444444"/>
              </a:solidFill>
              <a:latin typeface="Calibri"/>
              <a:ea typeface="Calibri"/>
              <a:cs typeface="Calibri"/>
            </a:rPr>
            <a:t>Computationally expensive during prediction, especially with large datasets.</a:t>
          </a:r>
        </a:p>
        <a:p>
          <a:pPr marL="114300" lvl="2" indent="-57150" algn="l" defTabSz="444500">
            <a:lnSpc>
              <a:spcPct val="90000"/>
            </a:lnSpc>
            <a:spcBef>
              <a:spcPct val="0"/>
            </a:spcBef>
            <a:spcAft>
              <a:spcPct val="15000"/>
            </a:spcAft>
            <a:buChar char="•"/>
          </a:pPr>
          <a:r>
            <a:rPr lang="en-US" sz="1000" kern="1200">
              <a:solidFill>
                <a:srgbClr val="444444"/>
              </a:solidFill>
              <a:latin typeface="Calibri"/>
              <a:ea typeface="Calibri"/>
              <a:cs typeface="Calibri"/>
            </a:rPr>
            <a:t>Sensitive to irrelevant features and the scale of data.</a:t>
          </a:r>
        </a:p>
      </dsp:txBody>
      <dsp:txXfrm>
        <a:off x="2841529" y="306148"/>
        <a:ext cx="2490328" cy="1509750"/>
      </dsp:txXfrm>
    </dsp:sp>
    <dsp:sp modelId="{AB4E7CE8-3B15-4557-8800-C8AFC85D1860}">
      <dsp:nvSpPr>
        <dsp:cNvPr id="0" name=""/>
        <dsp:cNvSpPr/>
      </dsp:nvSpPr>
      <dsp:spPr>
        <a:xfrm>
          <a:off x="5680503" y="18148"/>
          <a:ext cx="2490328" cy="288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l" defTabSz="444500">
            <a:lnSpc>
              <a:spcPct val="90000"/>
            </a:lnSpc>
            <a:spcBef>
              <a:spcPct val="0"/>
            </a:spcBef>
            <a:spcAft>
              <a:spcPct val="35000"/>
            </a:spcAft>
            <a:buNone/>
          </a:pPr>
          <a:r>
            <a:rPr lang="en-US" sz="1000" b="1" kern="1200">
              <a:solidFill>
                <a:srgbClr val="444444"/>
              </a:solidFill>
              <a:latin typeface="Calibri"/>
              <a:ea typeface="Calibri"/>
              <a:cs typeface="Calibri"/>
            </a:rPr>
            <a:t>Naive Bayes</a:t>
          </a:r>
        </a:p>
      </dsp:txBody>
      <dsp:txXfrm>
        <a:off x="5680503" y="18148"/>
        <a:ext cx="2490328" cy="288000"/>
      </dsp:txXfrm>
    </dsp:sp>
    <dsp:sp modelId="{0748807D-1B22-42FA-B4E3-B3F2C695047E}">
      <dsp:nvSpPr>
        <dsp:cNvPr id="0" name=""/>
        <dsp:cNvSpPr/>
      </dsp:nvSpPr>
      <dsp:spPr>
        <a:xfrm>
          <a:off x="5680503" y="306148"/>
          <a:ext cx="2490328" cy="150975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b="1" kern="1200">
              <a:solidFill>
                <a:srgbClr val="444444"/>
              </a:solidFill>
              <a:latin typeface="Calibri"/>
              <a:ea typeface="Calibri"/>
              <a:cs typeface="Calibri"/>
            </a:rPr>
            <a:t>Advantages:</a:t>
          </a:r>
        </a:p>
        <a:p>
          <a:pPr marL="114300" lvl="2" indent="-57150" algn="l" defTabSz="444500">
            <a:lnSpc>
              <a:spcPct val="90000"/>
            </a:lnSpc>
            <a:spcBef>
              <a:spcPct val="0"/>
            </a:spcBef>
            <a:spcAft>
              <a:spcPct val="15000"/>
            </a:spcAft>
            <a:buChar char="•"/>
          </a:pPr>
          <a:r>
            <a:rPr lang="en-US" sz="1000" kern="1200">
              <a:solidFill>
                <a:srgbClr val="444444"/>
              </a:solidFill>
              <a:latin typeface="Calibri"/>
              <a:ea typeface="Calibri"/>
              <a:cs typeface="Calibri"/>
            </a:rPr>
            <a:t>Fast and efficient for large datasets.</a:t>
          </a:r>
        </a:p>
        <a:p>
          <a:pPr marL="114300" lvl="2" indent="-57150" algn="l" defTabSz="444500">
            <a:lnSpc>
              <a:spcPct val="90000"/>
            </a:lnSpc>
            <a:spcBef>
              <a:spcPct val="0"/>
            </a:spcBef>
            <a:spcAft>
              <a:spcPct val="15000"/>
            </a:spcAft>
            <a:buChar char="•"/>
          </a:pPr>
          <a:r>
            <a:rPr lang="en-US" sz="1000" kern="1200">
              <a:solidFill>
                <a:srgbClr val="444444"/>
              </a:solidFill>
              <a:latin typeface="Calibri"/>
              <a:ea typeface="Calibri"/>
              <a:cs typeface="Calibri"/>
            </a:rPr>
            <a:t>Performs well with categorical features and in text classification.</a:t>
          </a:r>
        </a:p>
        <a:p>
          <a:pPr marL="57150" lvl="1" indent="-57150" algn="l" defTabSz="444500">
            <a:lnSpc>
              <a:spcPct val="90000"/>
            </a:lnSpc>
            <a:spcBef>
              <a:spcPct val="0"/>
            </a:spcBef>
            <a:spcAft>
              <a:spcPct val="15000"/>
            </a:spcAft>
            <a:buChar char="•"/>
          </a:pPr>
          <a:r>
            <a:rPr lang="en-US" sz="1000" b="1" kern="1200">
              <a:solidFill>
                <a:srgbClr val="444444"/>
              </a:solidFill>
              <a:latin typeface="Calibri"/>
              <a:ea typeface="Calibri"/>
              <a:cs typeface="Calibri"/>
            </a:rPr>
            <a:t>Disadvantages:</a:t>
          </a:r>
        </a:p>
        <a:p>
          <a:pPr marL="114300" lvl="2" indent="-57150" algn="l" defTabSz="444500">
            <a:lnSpc>
              <a:spcPct val="90000"/>
            </a:lnSpc>
            <a:spcBef>
              <a:spcPct val="0"/>
            </a:spcBef>
            <a:spcAft>
              <a:spcPct val="15000"/>
            </a:spcAft>
            <a:buChar char="•"/>
          </a:pPr>
          <a:r>
            <a:rPr lang="en-US" sz="1000" kern="1200">
              <a:solidFill>
                <a:srgbClr val="444444"/>
              </a:solidFill>
              <a:latin typeface="Calibri"/>
              <a:ea typeface="Calibri"/>
              <a:cs typeface="Calibri"/>
            </a:rPr>
            <a:t>Assumes independence among features, which may not hold in practice.</a:t>
          </a:r>
        </a:p>
        <a:p>
          <a:pPr marL="114300" lvl="2" indent="-57150" algn="l" defTabSz="444500">
            <a:lnSpc>
              <a:spcPct val="90000"/>
            </a:lnSpc>
            <a:spcBef>
              <a:spcPct val="0"/>
            </a:spcBef>
            <a:spcAft>
              <a:spcPct val="15000"/>
            </a:spcAft>
            <a:buChar char="•"/>
          </a:pPr>
          <a:r>
            <a:rPr lang="en-US" sz="1000" kern="1200">
              <a:solidFill>
                <a:srgbClr val="444444"/>
              </a:solidFill>
              <a:latin typeface="Calibri"/>
              <a:ea typeface="Calibri"/>
              <a:cs typeface="Calibri"/>
            </a:rPr>
            <a:t>Less effective with small datasets.</a:t>
          </a:r>
        </a:p>
      </dsp:txBody>
      <dsp:txXfrm>
        <a:off x="5680503" y="306148"/>
        <a:ext cx="2490328" cy="15097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F9FF4-C890-4D1E-B238-34061A9C2C29}">
      <dsp:nvSpPr>
        <dsp:cNvPr id="0" name=""/>
        <dsp:cNvSpPr/>
      </dsp:nvSpPr>
      <dsp:spPr>
        <a:xfrm>
          <a:off x="2554" y="33905"/>
          <a:ext cx="2490328" cy="288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l" defTabSz="444500" rtl="0">
            <a:lnSpc>
              <a:spcPct val="90000"/>
            </a:lnSpc>
            <a:spcBef>
              <a:spcPct val="0"/>
            </a:spcBef>
            <a:spcAft>
              <a:spcPct val="35000"/>
            </a:spcAft>
            <a:buNone/>
          </a:pPr>
          <a:r>
            <a:rPr lang="en-US" sz="1000" b="1" kern="1200">
              <a:solidFill>
                <a:srgbClr val="444444"/>
              </a:solidFill>
              <a:latin typeface="Calibri"/>
              <a:ea typeface="Calibri"/>
              <a:cs typeface="Calibri"/>
            </a:rPr>
            <a:t>Soft Voting Classifier</a:t>
          </a:r>
        </a:p>
      </dsp:txBody>
      <dsp:txXfrm>
        <a:off x="2554" y="33905"/>
        <a:ext cx="2490328" cy="288000"/>
      </dsp:txXfrm>
    </dsp:sp>
    <dsp:sp modelId="{3F8A9189-F846-4E01-8D56-EA26E43E436C}">
      <dsp:nvSpPr>
        <dsp:cNvPr id="0" name=""/>
        <dsp:cNvSpPr/>
      </dsp:nvSpPr>
      <dsp:spPr>
        <a:xfrm>
          <a:off x="2554" y="321905"/>
          <a:ext cx="2490328" cy="331973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b="0" kern="1200">
              <a:solidFill>
                <a:srgbClr val="444444"/>
              </a:solidFill>
              <a:latin typeface="Calibri"/>
              <a:ea typeface="Calibri"/>
              <a:cs typeface="Calibri"/>
            </a:rPr>
            <a:t>Advantages:</a:t>
          </a:r>
        </a:p>
        <a:p>
          <a:pPr marL="57150" lvl="1" indent="-57150" algn="l" defTabSz="444500">
            <a:lnSpc>
              <a:spcPct val="90000"/>
            </a:lnSpc>
            <a:spcBef>
              <a:spcPct val="0"/>
            </a:spcBef>
            <a:spcAft>
              <a:spcPct val="15000"/>
            </a:spcAft>
            <a:buChar char="•"/>
          </a:pPr>
          <a:r>
            <a:rPr lang="en-US" sz="1000" b="0" kern="1200"/>
            <a:t>Better Accuracy: Uses probability estimates, leading to more refined predictions.</a:t>
          </a:r>
        </a:p>
        <a:p>
          <a:pPr marL="57150" lvl="1" indent="-57150" algn="l" defTabSz="444500">
            <a:lnSpc>
              <a:spcPct val="90000"/>
            </a:lnSpc>
            <a:spcBef>
              <a:spcPct val="0"/>
            </a:spcBef>
            <a:spcAft>
              <a:spcPct val="15000"/>
            </a:spcAft>
            <a:buChar char="•"/>
          </a:pPr>
          <a:r>
            <a:rPr lang="en-US" sz="1000" b="0" kern="1200"/>
            <a:t>Class Confidence: Accounts for classifier confidence with probability weighting.</a:t>
          </a:r>
        </a:p>
        <a:p>
          <a:pPr marL="57150" lvl="1" indent="-57150" algn="l" defTabSz="444500">
            <a:lnSpc>
              <a:spcPct val="90000"/>
            </a:lnSpc>
            <a:spcBef>
              <a:spcPct val="0"/>
            </a:spcBef>
            <a:spcAft>
              <a:spcPct val="15000"/>
            </a:spcAft>
            <a:buChar char="•"/>
          </a:pPr>
          <a:r>
            <a:rPr lang="en-US" sz="1000" b="0" kern="1200"/>
            <a:t>Works Well with Calibrated Models: Performs better when classifiers are well-calibrated.</a:t>
          </a:r>
        </a:p>
        <a:p>
          <a:pPr marL="57150" lvl="1" indent="-57150" algn="l" defTabSz="444500">
            <a:lnSpc>
              <a:spcPct val="90000"/>
            </a:lnSpc>
            <a:spcBef>
              <a:spcPct val="0"/>
            </a:spcBef>
            <a:spcAft>
              <a:spcPct val="15000"/>
            </a:spcAft>
            <a:buChar char="•"/>
          </a:pPr>
          <a:r>
            <a:rPr lang="en-US" sz="1000" b="0" kern="1200">
              <a:solidFill>
                <a:srgbClr val="444444"/>
              </a:solidFill>
              <a:latin typeface="Calibri"/>
              <a:ea typeface="Calibri"/>
              <a:cs typeface="Calibri"/>
            </a:rPr>
            <a:t>Disadvantages:</a:t>
          </a:r>
        </a:p>
        <a:p>
          <a:pPr marL="57150" lvl="1" indent="-57150" algn="l" defTabSz="444500">
            <a:lnSpc>
              <a:spcPct val="90000"/>
            </a:lnSpc>
            <a:spcBef>
              <a:spcPct val="0"/>
            </a:spcBef>
            <a:spcAft>
              <a:spcPct val="15000"/>
            </a:spcAft>
            <a:buChar char="•"/>
          </a:pPr>
          <a:r>
            <a:rPr lang="en-US" sz="1000" b="0" kern="1200"/>
            <a:t>Requires </a:t>
          </a:r>
          <a:r>
            <a:rPr lang="en-US" sz="1000" b="0" kern="1200">
              <a:latin typeface="Consolas"/>
              <a:ea typeface="Calibri"/>
              <a:cs typeface="Calibri"/>
            </a:rPr>
            <a:t>predict_proba</a:t>
          </a:r>
          <a:r>
            <a:rPr lang="en-US" sz="1000" b="0" kern="1200"/>
            <a:t>(): Only works with classifiers that output probabilities.</a:t>
          </a:r>
        </a:p>
        <a:p>
          <a:pPr marL="57150" lvl="1" indent="-57150" algn="l" defTabSz="444500">
            <a:lnSpc>
              <a:spcPct val="90000"/>
            </a:lnSpc>
            <a:spcBef>
              <a:spcPct val="0"/>
            </a:spcBef>
            <a:spcAft>
              <a:spcPct val="15000"/>
            </a:spcAft>
            <a:buChar char="•"/>
          </a:pPr>
          <a:r>
            <a:rPr lang="en-US" sz="1000" b="0" kern="1200"/>
            <a:t>Computationally Expensive: Needs to calculate probabilities for all classifiers.</a:t>
          </a:r>
        </a:p>
        <a:p>
          <a:pPr marL="57150" lvl="1" indent="-57150" algn="l" defTabSz="444500">
            <a:lnSpc>
              <a:spcPct val="90000"/>
            </a:lnSpc>
            <a:spcBef>
              <a:spcPct val="0"/>
            </a:spcBef>
            <a:spcAft>
              <a:spcPct val="15000"/>
            </a:spcAft>
            <a:buChar char="•"/>
          </a:pPr>
          <a:r>
            <a:rPr lang="en-US" sz="1000" b="0" kern="1200"/>
            <a:t>Risk of Misleading Predictions: Poorly calibrated models may skew results.</a:t>
          </a:r>
        </a:p>
      </dsp:txBody>
      <dsp:txXfrm>
        <a:off x="2554" y="321905"/>
        <a:ext cx="2490328" cy="3319734"/>
      </dsp:txXfrm>
    </dsp:sp>
    <dsp:sp modelId="{982291E9-483B-489F-84DA-2D5F425CA3D0}">
      <dsp:nvSpPr>
        <dsp:cNvPr id="0" name=""/>
        <dsp:cNvSpPr/>
      </dsp:nvSpPr>
      <dsp:spPr>
        <a:xfrm>
          <a:off x="2841529" y="33905"/>
          <a:ext cx="2490328" cy="288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l" defTabSz="444500" rtl="0">
            <a:lnSpc>
              <a:spcPct val="90000"/>
            </a:lnSpc>
            <a:spcBef>
              <a:spcPct val="0"/>
            </a:spcBef>
            <a:spcAft>
              <a:spcPct val="35000"/>
            </a:spcAft>
            <a:buNone/>
          </a:pPr>
          <a:r>
            <a:rPr lang="en-US" sz="1000" b="1" kern="1200">
              <a:solidFill>
                <a:srgbClr val="444444"/>
              </a:solidFill>
              <a:latin typeface="Arial"/>
              <a:ea typeface="Calibri"/>
              <a:cs typeface="Arial"/>
            </a:rPr>
            <a:t>Stacking Classifier</a:t>
          </a:r>
        </a:p>
      </dsp:txBody>
      <dsp:txXfrm>
        <a:off x="2841529" y="33905"/>
        <a:ext cx="2490328" cy="288000"/>
      </dsp:txXfrm>
    </dsp:sp>
    <dsp:sp modelId="{7D36B8A9-7D38-4B61-A3C6-7AE782FBB5FB}">
      <dsp:nvSpPr>
        <dsp:cNvPr id="0" name=""/>
        <dsp:cNvSpPr/>
      </dsp:nvSpPr>
      <dsp:spPr>
        <a:xfrm>
          <a:off x="2841529" y="321905"/>
          <a:ext cx="2490328" cy="331973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rtl="0">
            <a:lnSpc>
              <a:spcPct val="90000"/>
            </a:lnSpc>
            <a:spcBef>
              <a:spcPct val="0"/>
            </a:spcBef>
            <a:spcAft>
              <a:spcPct val="15000"/>
            </a:spcAft>
            <a:buChar char="•"/>
          </a:pPr>
          <a:r>
            <a:rPr lang="en-US" sz="1000" b="0" kern="1200">
              <a:solidFill>
                <a:srgbClr val="444444"/>
              </a:solidFill>
              <a:latin typeface="Calibri"/>
              <a:ea typeface="Calibri"/>
              <a:cs typeface="Calibri"/>
            </a:rPr>
            <a:t>Advantages:</a:t>
          </a:r>
        </a:p>
        <a:p>
          <a:pPr marL="57150" lvl="1" indent="-57150" algn="l" defTabSz="444500">
            <a:lnSpc>
              <a:spcPct val="90000"/>
            </a:lnSpc>
            <a:spcBef>
              <a:spcPct val="0"/>
            </a:spcBef>
            <a:spcAft>
              <a:spcPct val="15000"/>
            </a:spcAft>
            <a:buChar char="•"/>
          </a:pPr>
          <a:r>
            <a:rPr lang="en-US" sz="1000" b="0" kern="1200"/>
            <a:t>Improved Accuracy: Stacking often outperforms individual models by combining their strengths.</a:t>
          </a:r>
          <a:endParaRPr lang="en-US" sz="1000" b="0" kern="1200">
            <a:latin typeface="Arial"/>
            <a:cs typeface="Arial"/>
          </a:endParaRPr>
        </a:p>
        <a:p>
          <a:pPr marL="57150" lvl="1" indent="-57150" algn="l" defTabSz="444500">
            <a:lnSpc>
              <a:spcPct val="90000"/>
            </a:lnSpc>
            <a:spcBef>
              <a:spcPct val="0"/>
            </a:spcBef>
            <a:spcAft>
              <a:spcPct val="15000"/>
            </a:spcAft>
            <a:buChar char="•"/>
          </a:pPr>
          <a:r>
            <a:rPr lang="en-US" sz="1000" b="0" kern="1200"/>
            <a:t>Better Generalization: Reduces overfitting by using a diverse set of models and combining them with a meta-model.</a:t>
          </a:r>
        </a:p>
        <a:p>
          <a:pPr marL="57150" lvl="1" indent="-57150" algn="l" defTabSz="444500">
            <a:lnSpc>
              <a:spcPct val="90000"/>
            </a:lnSpc>
            <a:spcBef>
              <a:spcPct val="0"/>
            </a:spcBef>
            <a:spcAft>
              <a:spcPct val="15000"/>
            </a:spcAft>
            <a:buChar char="•"/>
          </a:pPr>
          <a:r>
            <a:rPr lang="en-US" sz="1000" b="0" kern="1200"/>
            <a:t>Flexible: Can work with any combination of models, including both classifiers and regressors.</a:t>
          </a:r>
        </a:p>
        <a:p>
          <a:pPr marL="57150" lvl="1" indent="-57150" algn="l" defTabSz="444500" rtl="0">
            <a:lnSpc>
              <a:spcPct val="90000"/>
            </a:lnSpc>
            <a:spcBef>
              <a:spcPct val="0"/>
            </a:spcBef>
            <a:spcAft>
              <a:spcPct val="15000"/>
            </a:spcAft>
            <a:buChar char="•"/>
          </a:pPr>
          <a:r>
            <a:rPr lang="en-US" sz="1000" b="0" kern="1200">
              <a:solidFill>
                <a:srgbClr val="444444"/>
              </a:solidFill>
              <a:latin typeface="Calibri"/>
              <a:ea typeface="Calibri"/>
              <a:cs typeface="Calibri"/>
            </a:rPr>
            <a:t>Disadvantages:</a:t>
          </a:r>
        </a:p>
        <a:p>
          <a:pPr marL="57150" lvl="1" indent="-57150" algn="l" defTabSz="444500" rtl="0">
            <a:lnSpc>
              <a:spcPct val="90000"/>
            </a:lnSpc>
            <a:spcBef>
              <a:spcPct val="0"/>
            </a:spcBef>
            <a:spcAft>
              <a:spcPct val="15000"/>
            </a:spcAft>
            <a:buChar char="•"/>
          </a:pPr>
          <a:r>
            <a:rPr lang="en-US" sz="1000" b="0" kern="1200"/>
            <a:t>Complexity: More complex than other ensemble methods (e.g., bagging, boosting) because it requires training multiple models and a meta-model.</a:t>
          </a:r>
          <a:endParaRPr lang="en-US" sz="1000" b="0" kern="1200">
            <a:latin typeface="Arial"/>
          </a:endParaRPr>
        </a:p>
        <a:p>
          <a:pPr marL="57150" lvl="1" indent="-57150" algn="l" defTabSz="444500" rtl="0">
            <a:lnSpc>
              <a:spcPct val="90000"/>
            </a:lnSpc>
            <a:spcBef>
              <a:spcPct val="0"/>
            </a:spcBef>
            <a:spcAft>
              <a:spcPct val="15000"/>
            </a:spcAft>
            <a:buChar char="•"/>
          </a:pPr>
          <a:r>
            <a:rPr lang="en-US" sz="1000" b="0" kern="1200"/>
            <a:t>Computationally Expensive: Requires more resources and time due to training multiple models.</a:t>
          </a:r>
          <a:endParaRPr lang="en-US" sz="1000" b="0" kern="1200">
            <a:latin typeface="Arial"/>
          </a:endParaRPr>
        </a:p>
        <a:p>
          <a:pPr marL="57150" lvl="1" indent="-57150" algn="l" defTabSz="444500">
            <a:lnSpc>
              <a:spcPct val="90000"/>
            </a:lnSpc>
            <a:spcBef>
              <a:spcPct val="0"/>
            </a:spcBef>
            <a:spcAft>
              <a:spcPct val="15000"/>
            </a:spcAft>
            <a:buChar char="•"/>
          </a:pPr>
          <a:r>
            <a:rPr lang="en-US" sz="1000" b="0" kern="1200"/>
            <a:t>Overfitting Risk: If the base models are overfitted, the meta-model might also overfit, leading to poor performance on unseen data.</a:t>
          </a:r>
        </a:p>
      </dsp:txBody>
      <dsp:txXfrm>
        <a:off x="2841529" y="321905"/>
        <a:ext cx="2490328" cy="3319734"/>
      </dsp:txXfrm>
    </dsp:sp>
    <dsp:sp modelId="{AB4E7CE8-3B15-4557-8800-C8AFC85D1860}">
      <dsp:nvSpPr>
        <dsp:cNvPr id="0" name=""/>
        <dsp:cNvSpPr/>
      </dsp:nvSpPr>
      <dsp:spPr>
        <a:xfrm>
          <a:off x="5680503" y="33905"/>
          <a:ext cx="2490328" cy="288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l" defTabSz="444500" rtl="0">
            <a:lnSpc>
              <a:spcPct val="90000"/>
            </a:lnSpc>
            <a:spcBef>
              <a:spcPct val="0"/>
            </a:spcBef>
            <a:spcAft>
              <a:spcPct val="35000"/>
            </a:spcAft>
            <a:buNone/>
          </a:pPr>
          <a:r>
            <a:rPr lang="en-US" sz="1000" b="1" kern="1200">
              <a:solidFill>
                <a:srgbClr val="444444"/>
              </a:solidFill>
              <a:latin typeface="Arial"/>
              <a:ea typeface="Calibri"/>
              <a:cs typeface="Arial"/>
            </a:rPr>
            <a:t>Neural Network</a:t>
          </a:r>
        </a:p>
      </dsp:txBody>
      <dsp:txXfrm>
        <a:off x="5680503" y="33905"/>
        <a:ext cx="2490328" cy="288000"/>
      </dsp:txXfrm>
    </dsp:sp>
    <dsp:sp modelId="{0748807D-1B22-42FA-B4E3-B3F2C695047E}">
      <dsp:nvSpPr>
        <dsp:cNvPr id="0" name=""/>
        <dsp:cNvSpPr/>
      </dsp:nvSpPr>
      <dsp:spPr>
        <a:xfrm>
          <a:off x="5680503" y="321905"/>
          <a:ext cx="2490328" cy="331973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rtl="0">
            <a:lnSpc>
              <a:spcPct val="90000"/>
            </a:lnSpc>
            <a:spcBef>
              <a:spcPct val="0"/>
            </a:spcBef>
            <a:spcAft>
              <a:spcPct val="15000"/>
            </a:spcAft>
            <a:buChar char="•"/>
          </a:pPr>
          <a:r>
            <a:rPr lang="en-US" sz="1000" b="0" kern="1200">
              <a:solidFill>
                <a:srgbClr val="444444"/>
              </a:solidFill>
              <a:latin typeface="Calibri"/>
              <a:ea typeface="Calibri"/>
              <a:cs typeface="Calibri"/>
            </a:rPr>
            <a:t>Advantages:</a:t>
          </a:r>
        </a:p>
        <a:p>
          <a:pPr marL="57150" lvl="1" indent="-57150" algn="l" defTabSz="444500">
            <a:lnSpc>
              <a:spcPct val="90000"/>
            </a:lnSpc>
            <a:spcBef>
              <a:spcPct val="0"/>
            </a:spcBef>
            <a:spcAft>
              <a:spcPct val="15000"/>
            </a:spcAft>
            <a:buChar char="•"/>
          </a:pPr>
          <a:r>
            <a:rPr lang="en-US" sz="1000" b="0" kern="1200"/>
            <a:t>Flexible: Can model complex, non-linear relationships.</a:t>
          </a:r>
        </a:p>
        <a:p>
          <a:pPr marL="57150" lvl="1" indent="-57150" algn="l" defTabSz="444500">
            <a:lnSpc>
              <a:spcPct val="90000"/>
            </a:lnSpc>
            <a:spcBef>
              <a:spcPct val="0"/>
            </a:spcBef>
            <a:spcAft>
              <a:spcPct val="15000"/>
            </a:spcAft>
            <a:buChar char="•"/>
          </a:pPr>
          <a:r>
            <a:rPr lang="en-US" sz="1000" b="0" kern="1200"/>
            <a:t>High Accuracy: Especially effective in tasks like image recognition and natural language processing.</a:t>
          </a:r>
        </a:p>
        <a:p>
          <a:pPr marL="57150" lvl="1" indent="-57150" algn="l" defTabSz="444500">
            <a:lnSpc>
              <a:spcPct val="90000"/>
            </a:lnSpc>
            <a:spcBef>
              <a:spcPct val="0"/>
            </a:spcBef>
            <a:spcAft>
              <a:spcPct val="15000"/>
            </a:spcAft>
            <a:buChar char="•"/>
          </a:pPr>
          <a:r>
            <a:rPr lang="en-US" sz="1000" b="0" kern="1200"/>
            <a:t>Automatic Feature Extraction: Eliminates the need for manual feature engineering.</a:t>
          </a:r>
        </a:p>
        <a:p>
          <a:pPr marL="57150" lvl="1" indent="-57150" algn="l" defTabSz="444500">
            <a:lnSpc>
              <a:spcPct val="90000"/>
            </a:lnSpc>
            <a:spcBef>
              <a:spcPct val="0"/>
            </a:spcBef>
            <a:spcAft>
              <a:spcPct val="15000"/>
            </a:spcAft>
            <a:buChar char="•"/>
          </a:pPr>
          <a:r>
            <a:rPr lang="en-US" sz="1000" b="0" kern="1200">
              <a:solidFill>
                <a:srgbClr val="444444"/>
              </a:solidFill>
              <a:latin typeface="Calibri"/>
              <a:ea typeface="Calibri"/>
              <a:cs typeface="Calibri"/>
            </a:rPr>
            <a:t>Disadvantages:</a:t>
          </a:r>
        </a:p>
        <a:p>
          <a:pPr marL="57150" lvl="1" indent="-57150" algn="l" defTabSz="444500">
            <a:lnSpc>
              <a:spcPct val="90000"/>
            </a:lnSpc>
            <a:spcBef>
              <a:spcPct val="0"/>
            </a:spcBef>
            <a:spcAft>
              <a:spcPct val="15000"/>
            </a:spcAft>
            <a:buChar char="•"/>
          </a:pPr>
          <a:r>
            <a:rPr lang="en-US" sz="1000" b="0" kern="1200"/>
            <a:t>Computationally Expensive: Requires significant resources (GPUs, memory).</a:t>
          </a:r>
        </a:p>
        <a:p>
          <a:pPr marL="57150" lvl="1" indent="-57150" algn="l" defTabSz="444500">
            <a:lnSpc>
              <a:spcPct val="90000"/>
            </a:lnSpc>
            <a:spcBef>
              <a:spcPct val="0"/>
            </a:spcBef>
            <a:spcAft>
              <a:spcPct val="15000"/>
            </a:spcAft>
            <a:buChar char="•"/>
          </a:pPr>
          <a:r>
            <a:rPr lang="en-US" sz="1000" b="0" kern="1200"/>
            <a:t>Overfitting: Prone to overfitting if not properly regularized.</a:t>
          </a:r>
        </a:p>
        <a:p>
          <a:pPr marL="57150" lvl="1" indent="-57150" algn="l" defTabSz="444500">
            <a:lnSpc>
              <a:spcPct val="90000"/>
            </a:lnSpc>
            <a:spcBef>
              <a:spcPct val="0"/>
            </a:spcBef>
            <a:spcAft>
              <a:spcPct val="15000"/>
            </a:spcAft>
            <a:buChar char="•"/>
          </a:pPr>
          <a:r>
            <a:rPr lang="en-US" sz="1000" b="0" kern="1200"/>
            <a:t>Requires Large Datasets: Needs substantial labeled data for effective training.</a:t>
          </a:r>
        </a:p>
      </dsp:txBody>
      <dsp:txXfrm>
        <a:off x="5680503" y="321905"/>
        <a:ext cx="2490328" cy="33197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CD695-916A-40C7-8782-EA8052179D36}">
      <dsp:nvSpPr>
        <dsp:cNvPr id="0" name=""/>
        <dsp:cNvSpPr/>
      </dsp:nvSpPr>
      <dsp:spPr>
        <a:xfrm>
          <a:off x="0" y="256658"/>
          <a:ext cx="6357647" cy="491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49936" rIns="49342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solidFill>
                <a:schemeClr val="tx1"/>
              </a:solidFill>
            </a:rPr>
            <a:t>Trained using all features to establish a baseline performance.</a:t>
          </a:r>
        </a:p>
      </dsp:txBody>
      <dsp:txXfrm>
        <a:off x="0" y="256658"/>
        <a:ext cx="6357647" cy="491400"/>
      </dsp:txXfrm>
    </dsp:sp>
    <dsp:sp modelId="{AAB3E5EA-6ADB-4834-A785-F1DA55602C21}">
      <dsp:nvSpPr>
        <dsp:cNvPr id="0" name=""/>
        <dsp:cNvSpPr/>
      </dsp:nvSpPr>
      <dsp:spPr>
        <a:xfrm>
          <a:off x="317882" y="79538"/>
          <a:ext cx="4450352" cy="354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533400" rtl="0">
            <a:lnSpc>
              <a:spcPct val="90000"/>
            </a:lnSpc>
            <a:spcBef>
              <a:spcPct val="0"/>
            </a:spcBef>
            <a:spcAft>
              <a:spcPct val="35000"/>
            </a:spcAft>
            <a:buNone/>
          </a:pPr>
          <a:r>
            <a:rPr lang="en-US" sz="1200" b="1" kern="1200">
              <a:solidFill>
                <a:schemeClr val="tx1"/>
              </a:solidFill>
            </a:rPr>
            <a:t>Model 1: </a:t>
          </a:r>
          <a:r>
            <a:rPr lang="en-US" sz="1200" b="1" kern="1200">
              <a:solidFill>
                <a:schemeClr val="tx1"/>
              </a:solidFill>
              <a:latin typeface="Arial"/>
            </a:rPr>
            <a:t>Logistic Regression</a:t>
          </a:r>
          <a:endParaRPr lang="en-US" sz="1200" b="0" kern="1200">
            <a:solidFill>
              <a:schemeClr val="tx1"/>
            </a:solidFill>
            <a:latin typeface="Arial"/>
          </a:endParaRPr>
        </a:p>
      </dsp:txBody>
      <dsp:txXfrm>
        <a:off x="335175" y="96831"/>
        <a:ext cx="4415766" cy="319654"/>
      </dsp:txXfrm>
    </dsp:sp>
    <dsp:sp modelId="{3C6D7CA5-9FDE-4228-BA68-38A81B7110B7}">
      <dsp:nvSpPr>
        <dsp:cNvPr id="0" name=""/>
        <dsp:cNvSpPr/>
      </dsp:nvSpPr>
      <dsp:spPr>
        <a:xfrm>
          <a:off x="0" y="989978"/>
          <a:ext cx="6357647" cy="5103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49936" rIns="493424"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a:solidFill>
                <a:srgbClr val="000000"/>
              </a:solidFill>
              <a:latin typeface="Calibri"/>
              <a:ea typeface="Calibri"/>
              <a:cs typeface="Calibri"/>
            </a:rPr>
            <a:t>Trained using all features to establish a baseline performance.</a:t>
          </a:r>
        </a:p>
      </dsp:txBody>
      <dsp:txXfrm>
        <a:off x="0" y="989978"/>
        <a:ext cx="6357647" cy="510300"/>
      </dsp:txXfrm>
    </dsp:sp>
    <dsp:sp modelId="{9A83F310-A979-436C-A87A-665F39736546}">
      <dsp:nvSpPr>
        <dsp:cNvPr id="0" name=""/>
        <dsp:cNvSpPr/>
      </dsp:nvSpPr>
      <dsp:spPr>
        <a:xfrm>
          <a:off x="317882" y="812858"/>
          <a:ext cx="4450352" cy="354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533400">
            <a:lnSpc>
              <a:spcPct val="90000"/>
            </a:lnSpc>
            <a:spcBef>
              <a:spcPct val="0"/>
            </a:spcBef>
            <a:spcAft>
              <a:spcPct val="35000"/>
            </a:spcAft>
            <a:buNone/>
          </a:pPr>
          <a:r>
            <a:rPr lang="en-US" sz="1200" b="1" kern="1200">
              <a:solidFill>
                <a:schemeClr val="tx1"/>
              </a:solidFill>
            </a:rPr>
            <a:t>Model 2: Random Forest Classifier</a:t>
          </a:r>
          <a:endParaRPr lang="en-US" sz="1200" kern="1200">
            <a:solidFill>
              <a:schemeClr val="tx1"/>
            </a:solidFill>
          </a:endParaRPr>
        </a:p>
      </dsp:txBody>
      <dsp:txXfrm>
        <a:off x="335175" y="830151"/>
        <a:ext cx="4415766" cy="319654"/>
      </dsp:txXfrm>
    </dsp:sp>
    <dsp:sp modelId="{E6BEC212-0201-4621-A6A4-BCF15B058222}">
      <dsp:nvSpPr>
        <dsp:cNvPr id="0" name=""/>
        <dsp:cNvSpPr/>
      </dsp:nvSpPr>
      <dsp:spPr>
        <a:xfrm>
          <a:off x="0" y="1742198"/>
          <a:ext cx="6357647" cy="5103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49936" rIns="493424"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a:solidFill>
                <a:srgbClr val="000000"/>
              </a:solidFill>
              <a:latin typeface="Calibri"/>
              <a:ea typeface="Calibri"/>
              <a:cs typeface="Calibri"/>
            </a:rPr>
            <a:t>Hyperparameters tuned using Grid Search to enhance model performance.</a:t>
          </a:r>
        </a:p>
      </dsp:txBody>
      <dsp:txXfrm>
        <a:off x="0" y="1742198"/>
        <a:ext cx="6357647" cy="510300"/>
      </dsp:txXfrm>
    </dsp:sp>
    <dsp:sp modelId="{F2A3A6B3-1F8B-4808-9FB6-58B69EB60881}">
      <dsp:nvSpPr>
        <dsp:cNvPr id="0" name=""/>
        <dsp:cNvSpPr/>
      </dsp:nvSpPr>
      <dsp:spPr>
        <a:xfrm>
          <a:off x="317882" y="1565078"/>
          <a:ext cx="4450352" cy="354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533400" rtl="0">
            <a:lnSpc>
              <a:spcPct val="90000"/>
            </a:lnSpc>
            <a:spcBef>
              <a:spcPct val="0"/>
            </a:spcBef>
            <a:spcAft>
              <a:spcPct val="35000"/>
            </a:spcAft>
            <a:buNone/>
          </a:pPr>
          <a:r>
            <a:rPr lang="en-US" sz="1200" b="1" kern="1200">
              <a:solidFill>
                <a:schemeClr val="tx1"/>
              </a:solidFill>
            </a:rPr>
            <a:t>Model 3: Random Forest </a:t>
          </a:r>
          <a:r>
            <a:rPr lang="en-US" sz="1200" b="1" kern="1200">
              <a:solidFill>
                <a:schemeClr val="tx1"/>
              </a:solidFill>
              <a:latin typeface="Arial"/>
            </a:rPr>
            <a:t>+ Grid Search</a:t>
          </a:r>
          <a:endParaRPr lang="en-US" sz="1200" kern="1200">
            <a:solidFill>
              <a:schemeClr val="tx1"/>
            </a:solidFill>
          </a:endParaRPr>
        </a:p>
      </dsp:txBody>
      <dsp:txXfrm>
        <a:off x="335175" y="1582371"/>
        <a:ext cx="4415766" cy="319654"/>
      </dsp:txXfrm>
    </dsp:sp>
    <dsp:sp modelId="{7D3C7B5E-3226-4A60-8087-8051D5E4EFA5}">
      <dsp:nvSpPr>
        <dsp:cNvPr id="0" name=""/>
        <dsp:cNvSpPr/>
      </dsp:nvSpPr>
      <dsp:spPr>
        <a:xfrm>
          <a:off x="0" y="2494418"/>
          <a:ext cx="6357647" cy="491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49936" rIns="493424"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a:solidFill>
                <a:schemeClr val="tx1"/>
              </a:solidFill>
              <a:latin typeface="Arial"/>
            </a:rPr>
            <a:t>Focused on sampling down the data to provide the optimized performance</a:t>
          </a:r>
          <a:endParaRPr lang="en-US" sz="1200" kern="1200">
            <a:solidFill>
              <a:schemeClr val="tx1"/>
            </a:solidFill>
          </a:endParaRPr>
        </a:p>
      </dsp:txBody>
      <dsp:txXfrm>
        <a:off x="0" y="2494418"/>
        <a:ext cx="6357647" cy="491400"/>
      </dsp:txXfrm>
    </dsp:sp>
    <dsp:sp modelId="{A833A075-786A-46A6-BDF5-292D723B1EDE}">
      <dsp:nvSpPr>
        <dsp:cNvPr id="0" name=""/>
        <dsp:cNvSpPr/>
      </dsp:nvSpPr>
      <dsp:spPr>
        <a:xfrm>
          <a:off x="317882" y="2317298"/>
          <a:ext cx="4450352" cy="354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533400" rtl="0">
            <a:lnSpc>
              <a:spcPct val="90000"/>
            </a:lnSpc>
            <a:spcBef>
              <a:spcPct val="0"/>
            </a:spcBef>
            <a:spcAft>
              <a:spcPct val="35000"/>
            </a:spcAft>
            <a:buNone/>
          </a:pPr>
          <a:r>
            <a:rPr lang="en-US" sz="1200" b="1" kern="1200">
              <a:solidFill>
                <a:schemeClr val="tx1"/>
              </a:solidFill>
            </a:rPr>
            <a:t>Model 4: </a:t>
          </a:r>
          <a:r>
            <a:rPr lang="en-US" sz="1200" b="1" kern="1200">
              <a:solidFill>
                <a:schemeClr val="tx1"/>
              </a:solidFill>
              <a:latin typeface="Arial"/>
            </a:rPr>
            <a:t>Logistic Regression + Random Sampling</a:t>
          </a:r>
          <a:endParaRPr lang="en-US" sz="1200" kern="1200">
            <a:solidFill>
              <a:schemeClr val="tx1"/>
            </a:solidFill>
          </a:endParaRPr>
        </a:p>
      </dsp:txBody>
      <dsp:txXfrm>
        <a:off x="335175" y="2334591"/>
        <a:ext cx="4415766" cy="319654"/>
      </dsp:txXfrm>
    </dsp:sp>
    <dsp:sp modelId="{2DC587B1-C099-4EF9-BCED-14C256BA2862}">
      <dsp:nvSpPr>
        <dsp:cNvPr id="0" name=""/>
        <dsp:cNvSpPr/>
      </dsp:nvSpPr>
      <dsp:spPr>
        <a:xfrm>
          <a:off x="0" y="3227738"/>
          <a:ext cx="6357647" cy="5103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49936" rIns="493424"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a:solidFill>
                <a:srgbClr val="000000"/>
              </a:solidFill>
              <a:latin typeface="Calibri"/>
              <a:ea typeface="Calibri"/>
              <a:cs typeface="Calibri"/>
            </a:rPr>
            <a:t>Focused on sampling down the data to provide the optimized performance</a:t>
          </a:r>
        </a:p>
      </dsp:txBody>
      <dsp:txXfrm>
        <a:off x="0" y="3227738"/>
        <a:ext cx="6357647" cy="510300"/>
      </dsp:txXfrm>
    </dsp:sp>
    <dsp:sp modelId="{DEB331D9-2C70-411B-B578-00308414969B}">
      <dsp:nvSpPr>
        <dsp:cNvPr id="0" name=""/>
        <dsp:cNvSpPr/>
      </dsp:nvSpPr>
      <dsp:spPr>
        <a:xfrm>
          <a:off x="317882" y="3050618"/>
          <a:ext cx="4450352" cy="354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533400" rtl="0">
            <a:lnSpc>
              <a:spcPct val="90000"/>
            </a:lnSpc>
            <a:spcBef>
              <a:spcPct val="0"/>
            </a:spcBef>
            <a:spcAft>
              <a:spcPct val="35000"/>
            </a:spcAft>
            <a:buNone/>
          </a:pPr>
          <a:r>
            <a:rPr lang="en-US" sz="1200" b="1" kern="1200">
              <a:solidFill>
                <a:schemeClr val="tx1"/>
              </a:solidFill>
            </a:rPr>
            <a:t>Model 5: Random Forest + </a:t>
          </a:r>
          <a:r>
            <a:rPr lang="en-US" sz="1200" b="1" kern="1200">
              <a:solidFill>
                <a:schemeClr val="tx1"/>
              </a:solidFill>
              <a:latin typeface="Arial"/>
            </a:rPr>
            <a:t>Random Sampling</a:t>
          </a:r>
          <a:endParaRPr lang="en-US" sz="1200" kern="1200">
            <a:solidFill>
              <a:schemeClr val="tx1"/>
            </a:solidFill>
            <a:latin typeface="Arial"/>
          </a:endParaRPr>
        </a:p>
      </dsp:txBody>
      <dsp:txXfrm>
        <a:off x="335175" y="3067911"/>
        <a:ext cx="4415766" cy="319654"/>
      </dsp:txXfrm>
    </dsp:sp>
    <dsp:sp modelId="{ACEA9B14-0002-49D3-AEB7-F3FE27ABCEC8}">
      <dsp:nvSpPr>
        <dsp:cNvPr id="0" name=""/>
        <dsp:cNvSpPr/>
      </dsp:nvSpPr>
      <dsp:spPr>
        <a:xfrm>
          <a:off x="0" y="3979958"/>
          <a:ext cx="6357647" cy="642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49936" rIns="49342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solidFill>
                <a:schemeClr val="tx1"/>
              </a:solidFill>
            </a:rPr>
            <a:t>Implemented a simplified model with PCA for better interpretability and classification performance.</a:t>
          </a:r>
        </a:p>
      </dsp:txBody>
      <dsp:txXfrm>
        <a:off x="0" y="3979958"/>
        <a:ext cx="6357647" cy="642600"/>
      </dsp:txXfrm>
    </dsp:sp>
    <dsp:sp modelId="{3311610D-92F6-49B0-AAD4-E83CA852D567}">
      <dsp:nvSpPr>
        <dsp:cNvPr id="0" name=""/>
        <dsp:cNvSpPr/>
      </dsp:nvSpPr>
      <dsp:spPr>
        <a:xfrm>
          <a:off x="317882" y="3802838"/>
          <a:ext cx="4450352" cy="354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533400">
            <a:lnSpc>
              <a:spcPct val="90000"/>
            </a:lnSpc>
            <a:spcBef>
              <a:spcPct val="0"/>
            </a:spcBef>
            <a:spcAft>
              <a:spcPct val="35000"/>
            </a:spcAft>
            <a:buNone/>
          </a:pPr>
          <a:r>
            <a:rPr lang="en-US" sz="1200" b="1" kern="1200">
              <a:solidFill>
                <a:schemeClr val="tx1"/>
              </a:solidFill>
            </a:rPr>
            <a:t>Model 6: Logistic Regression + PCA</a:t>
          </a:r>
          <a:endParaRPr lang="en-US" sz="1200" kern="1200">
            <a:solidFill>
              <a:schemeClr val="tx1"/>
            </a:solidFill>
          </a:endParaRPr>
        </a:p>
      </dsp:txBody>
      <dsp:txXfrm>
        <a:off x="335175" y="3820131"/>
        <a:ext cx="4415766" cy="3196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CD695-916A-40C7-8782-EA8052179D36}">
      <dsp:nvSpPr>
        <dsp:cNvPr id="0" name=""/>
        <dsp:cNvSpPr/>
      </dsp:nvSpPr>
      <dsp:spPr>
        <a:xfrm>
          <a:off x="0" y="179978"/>
          <a:ext cx="6357647" cy="6237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29108" rIns="493424" bIns="78232" numCol="1" spcCol="1270" anchor="t" anchorCtr="0">
          <a:noAutofit/>
        </a:bodyPr>
        <a:lstStyle/>
        <a:p>
          <a:pPr marL="57150" lvl="1" indent="-57150" algn="l" defTabSz="488950" rtl="0">
            <a:lnSpc>
              <a:spcPct val="90000"/>
            </a:lnSpc>
            <a:spcBef>
              <a:spcPct val="0"/>
            </a:spcBef>
            <a:spcAft>
              <a:spcPct val="15000"/>
            </a:spcAft>
            <a:buChar char="•"/>
          </a:pPr>
          <a:r>
            <a:rPr lang="en-US" sz="1100" kern="1200">
              <a:solidFill>
                <a:srgbClr val="000000"/>
              </a:solidFill>
              <a:latin typeface="Calibri"/>
              <a:ea typeface="Calibri"/>
              <a:cs typeface="Calibri"/>
            </a:rPr>
            <a:t>Implemented a simplified model with PCA for better interpretability and classification performance.</a:t>
          </a:r>
        </a:p>
      </dsp:txBody>
      <dsp:txXfrm>
        <a:off x="0" y="179978"/>
        <a:ext cx="6357647" cy="623700"/>
      </dsp:txXfrm>
    </dsp:sp>
    <dsp:sp modelId="{AAB3E5EA-6ADB-4834-A785-F1DA55602C21}">
      <dsp:nvSpPr>
        <dsp:cNvPr id="0" name=""/>
        <dsp:cNvSpPr/>
      </dsp:nvSpPr>
      <dsp:spPr>
        <a:xfrm>
          <a:off x="317882" y="17618"/>
          <a:ext cx="4450352"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488950" rtl="0">
            <a:lnSpc>
              <a:spcPct val="90000"/>
            </a:lnSpc>
            <a:spcBef>
              <a:spcPct val="0"/>
            </a:spcBef>
            <a:spcAft>
              <a:spcPct val="35000"/>
            </a:spcAft>
            <a:buNone/>
          </a:pPr>
          <a:r>
            <a:rPr lang="en-US" sz="1100" b="1" kern="1200">
              <a:solidFill>
                <a:schemeClr val="tx1"/>
              </a:solidFill>
            </a:rPr>
            <a:t>Model </a:t>
          </a:r>
          <a:r>
            <a:rPr lang="en-US" sz="1100" b="1" kern="1200">
              <a:solidFill>
                <a:schemeClr val="tx1"/>
              </a:solidFill>
              <a:latin typeface="Arial"/>
            </a:rPr>
            <a:t>7</a:t>
          </a:r>
          <a:r>
            <a:rPr lang="en-US" sz="1100" b="1" kern="1200">
              <a:solidFill>
                <a:schemeClr val="tx1"/>
              </a:solidFill>
            </a:rPr>
            <a:t>: </a:t>
          </a:r>
          <a:r>
            <a:rPr lang="en-US" sz="1100" b="1" kern="1200">
              <a:solidFill>
                <a:schemeClr val="tx1"/>
              </a:solidFill>
              <a:latin typeface="Arial"/>
            </a:rPr>
            <a:t>Random Forest + PCA</a:t>
          </a:r>
          <a:endParaRPr lang="en-US" sz="1100" b="0" kern="1200">
            <a:solidFill>
              <a:schemeClr val="tx1"/>
            </a:solidFill>
            <a:latin typeface="Arial"/>
          </a:endParaRPr>
        </a:p>
      </dsp:txBody>
      <dsp:txXfrm>
        <a:off x="333734" y="33470"/>
        <a:ext cx="4418648" cy="293016"/>
      </dsp:txXfrm>
    </dsp:sp>
    <dsp:sp modelId="{3C6D7CA5-9FDE-4228-BA68-38A81B7110B7}">
      <dsp:nvSpPr>
        <dsp:cNvPr id="0" name=""/>
        <dsp:cNvSpPr/>
      </dsp:nvSpPr>
      <dsp:spPr>
        <a:xfrm>
          <a:off x="0" y="1025438"/>
          <a:ext cx="6357647" cy="6237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29108" rIns="493424" bIns="78232" numCol="1" spcCol="1270" anchor="t" anchorCtr="0">
          <a:noAutofit/>
        </a:bodyPr>
        <a:lstStyle/>
        <a:p>
          <a:pPr marL="57150" lvl="1" indent="-57150" algn="l" defTabSz="488950" rtl="0">
            <a:lnSpc>
              <a:spcPct val="90000"/>
            </a:lnSpc>
            <a:spcBef>
              <a:spcPct val="0"/>
            </a:spcBef>
            <a:spcAft>
              <a:spcPct val="15000"/>
            </a:spcAft>
            <a:buChar char="•"/>
          </a:pPr>
          <a:r>
            <a:rPr lang="en-US" sz="1100" kern="1200">
              <a:solidFill>
                <a:srgbClr val="000000"/>
              </a:solidFill>
              <a:latin typeface="Calibri"/>
              <a:ea typeface="Calibri"/>
              <a:cs typeface="Calibri"/>
            </a:rPr>
            <a:t>Hyperparameters tuned using Grid Search to enhance model performance and with PCA for better interpretability and classification performance.</a:t>
          </a:r>
        </a:p>
      </dsp:txBody>
      <dsp:txXfrm>
        <a:off x="0" y="1025438"/>
        <a:ext cx="6357647" cy="623700"/>
      </dsp:txXfrm>
    </dsp:sp>
    <dsp:sp modelId="{9A83F310-A979-436C-A87A-665F39736546}">
      <dsp:nvSpPr>
        <dsp:cNvPr id="0" name=""/>
        <dsp:cNvSpPr/>
      </dsp:nvSpPr>
      <dsp:spPr>
        <a:xfrm>
          <a:off x="317882" y="863078"/>
          <a:ext cx="4450352"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488950" rtl="0">
            <a:lnSpc>
              <a:spcPct val="90000"/>
            </a:lnSpc>
            <a:spcBef>
              <a:spcPct val="0"/>
            </a:spcBef>
            <a:spcAft>
              <a:spcPct val="35000"/>
            </a:spcAft>
            <a:buNone/>
          </a:pPr>
          <a:r>
            <a:rPr lang="en-US" sz="1100" b="1" kern="1200">
              <a:solidFill>
                <a:schemeClr val="tx1"/>
              </a:solidFill>
            </a:rPr>
            <a:t>Model </a:t>
          </a:r>
          <a:r>
            <a:rPr lang="en-US" sz="1100" b="1" kern="1200">
              <a:solidFill>
                <a:schemeClr val="tx1"/>
              </a:solidFill>
              <a:latin typeface="Arial"/>
            </a:rPr>
            <a:t>8</a:t>
          </a:r>
          <a:r>
            <a:rPr lang="en-US" sz="1100" b="1" kern="1200">
              <a:solidFill>
                <a:schemeClr val="tx1"/>
              </a:solidFill>
            </a:rPr>
            <a:t>: Random Forest</a:t>
          </a:r>
          <a:r>
            <a:rPr lang="en-US" sz="1100" b="1" kern="1200">
              <a:solidFill>
                <a:schemeClr val="tx1"/>
              </a:solidFill>
              <a:latin typeface="Arial"/>
            </a:rPr>
            <a:t> + Grid Search + PCA</a:t>
          </a:r>
          <a:endParaRPr lang="en-US" sz="1100" kern="1200">
            <a:solidFill>
              <a:schemeClr val="tx1"/>
            </a:solidFill>
          </a:endParaRPr>
        </a:p>
      </dsp:txBody>
      <dsp:txXfrm>
        <a:off x="333734" y="878930"/>
        <a:ext cx="4418648" cy="293016"/>
      </dsp:txXfrm>
    </dsp:sp>
    <dsp:sp modelId="{E6BEC212-0201-4621-A6A4-BCF15B058222}">
      <dsp:nvSpPr>
        <dsp:cNvPr id="0" name=""/>
        <dsp:cNvSpPr/>
      </dsp:nvSpPr>
      <dsp:spPr>
        <a:xfrm>
          <a:off x="0" y="1870898"/>
          <a:ext cx="6357647" cy="4504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29108" rIns="493424" bIns="78232" numCol="1" spcCol="1270" anchor="t" anchorCtr="0">
          <a:noAutofit/>
        </a:bodyPr>
        <a:lstStyle/>
        <a:p>
          <a:pPr marL="57150" lvl="1" indent="-57150" algn="l" defTabSz="488950" rtl="0">
            <a:lnSpc>
              <a:spcPct val="90000"/>
            </a:lnSpc>
            <a:spcBef>
              <a:spcPct val="0"/>
            </a:spcBef>
            <a:spcAft>
              <a:spcPct val="15000"/>
            </a:spcAft>
            <a:buChar char="•"/>
          </a:pPr>
          <a:r>
            <a:rPr lang="en-US" sz="1100" kern="1200"/>
            <a:t>Reduced feature set chosen based on domain expertise for improved efficiency</a:t>
          </a:r>
        </a:p>
      </dsp:txBody>
      <dsp:txXfrm>
        <a:off x="0" y="1870898"/>
        <a:ext cx="6357647" cy="450450"/>
      </dsp:txXfrm>
    </dsp:sp>
    <dsp:sp modelId="{F2A3A6B3-1F8B-4808-9FB6-58B69EB60881}">
      <dsp:nvSpPr>
        <dsp:cNvPr id="0" name=""/>
        <dsp:cNvSpPr/>
      </dsp:nvSpPr>
      <dsp:spPr>
        <a:xfrm>
          <a:off x="317882" y="1708538"/>
          <a:ext cx="4450352"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488950" rtl="0">
            <a:lnSpc>
              <a:spcPct val="90000"/>
            </a:lnSpc>
            <a:spcBef>
              <a:spcPct val="0"/>
            </a:spcBef>
            <a:spcAft>
              <a:spcPct val="35000"/>
            </a:spcAft>
            <a:buNone/>
          </a:pPr>
          <a:r>
            <a:rPr lang="en-US" sz="1100" b="1" kern="1200">
              <a:solidFill>
                <a:schemeClr val="tx1"/>
              </a:solidFill>
            </a:rPr>
            <a:t>Model </a:t>
          </a:r>
          <a:r>
            <a:rPr lang="en-US" sz="1100" b="1" kern="1200">
              <a:solidFill>
                <a:schemeClr val="tx1"/>
              </a:solidFill>
              <a:latin typeface="Arial"/>
            </a:rPr>
            <a:t>9</a:t>
          </a:r>
          <a:r>
            <a:rPr lang="en-US" sz="1100" b="1" kern="1200">
              <a:solidFill>
                <a:schemeClr val="tx1"/>
              </a:solidFill>
            </a:rPr>
            <a:t>: </a:t>
          </a:r>
          <a:r>
            <a:rPr lang="en-US" sz="1100" b="1" kern="1200">
              <a:solidFill>
                <a:schemeClr val="tx1"/>
              </a:solidFill>
              <a:latin typeface="Arial"/>
            </a:rPr>
            <a:t>Logistic Regression + Domain Knowledge</a:t>
          </a:r>
          <a:endParaRPr lang="en-US" sz="1100" kern="1200">
            <a:solidFill>
              <a:schemeClr val="tx1"/>
            </a:solidFill>
          </a:endParaRPr>
        </a:p>
      </dsp:txBody>
      <dsp:txXfrm>
        <a:off x="333734" y="1724390"/>
        <a:ext cx="4418648" cy="293016"/>
      </dsp:txXfrm>
    </dsp:sp>
    <dsp:sp modelId="{7D3C7B5E-3226-4A60-8087-8051D5E4EFA5}">
      <dsp:nvSpPr>
        <dsp:cNvPr id="0" name=""/>
        <dsp:cNvSpPr/>
      </dsp:nvSpPr>
      <dsp:spPr>
        <a:xfrm>
          <a:off x="0" y="2543108"/>
          <a:ext cx="6357647" cy="4504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29108" rIns="493424" bIns="78232" numCol="1" spcCol="1270" anchor="t" anchorCtr="0">
          <a:noAutofit/>
        </a:bodyPr>
        <a:lstStyle/>
        <a:p>
          <a:pPr marL="57150" lvl="1" indent="-57150" algn="l" defTabSz="488950" rtl="0">
            <a:lnSpc>
              <a:spcPct val="90000"/>
            </a:lnSpc>
            <a:spcBef>
              <a:spcPct val="0"/>
            </a:spcBef>
            <a:spcAft>
              <a:spcPct val="15000"/>
            </a:spcAft>
            <a:buChar char="•"/>
          </a:pPr>
          <a:r>
            <a:rPr lang="en-US" sz="1100" kern="1200"/>
            <a:t>Reduced feature set chosen based on domain expertise for improved efficiency</a:t>
          </a:r>
        </a:p>
      </dsp:txBody>
      <dsp:txXfrm>
        <a:off x="0" y="2543108"/>
        <a:ext cx="6357647" cy="450450"/>
      </dsp:txXfrm>
    </dsp:sp>
    <dsp:sp modelId="{A833A075-786A-46A6-BDF5-292D723B1EDE}">
      <dsp:nvSpPr>
        <dsp:cNvPr id="0" name=""/>
        <dsp:cNvSpPr/>
      </dsp:nvSpPr>
      <dsp:spPr>
        <a:xfrm>
          <a:off x="317882" y="2380748"/>
          <a:ext cx="4450352"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488950" rtl="0">
            <a:lnSpc>
              <a:spcPct val="90000"/>
            </a:lnSpc>
            <a:spcBef>
              <a:spcPct val="0"/>
            </a:spcBef>
            <a:spcAft>
              <a:spcPct val="35000"/>
            </a:spcAft>
            <a:buNone/>
          </a:pPr>
          <a:r>
            <a:rPr lang="en-US" sz="1100" b="1" kern="1200">
              <a:solidFill>
                <a:schemeClr val="tx1"/>
              </a:solidFill>
            </a:rPr>
            <a:t>Model </a:t>
          </a:r>
          <a:r>
            <a:rPr lang="en-US" sz="1100" b="1" kern="1200">
              <a:solidFill>
                <a:schemeClr val="tx1"/>
              </a:solidFill>
              <a:latin typeface="Arial"/>
            </a:rPr>
            <a:t>10</a:t>
          </a:r>
          <a:r>
            <a:rPr lang="en-US" sz="1100" b="1" kern="1200">
              <a:solidFill>
                <a:schemeClr val="tx1"/>
              </a:solidFill>
            </a:rPr>
            <a:t>:</a:t>
          </a:r>
          <a:r>
            <a:rPr lang="en-US" sz="1100" b="1" kern="1200">
              <a:solidFill>
                <a:schemeClr val="tx1"/>
              </a:solidFill>
              <a:latin typeface="Arial"/>
            </a:rPr>
            <a:t> Random Forest + Random Sampling</a:t>
          </a:r>
          <a:endParaRPr lang="en-US" sz="1100" kern="1200">
            <a:solidFill>
              <a:schemeClr val="tx1"/>
            </a:solidFill>
          </a:endParaRPr>
        </a:p>
      </dsp:txBody>
      <dsp:txXfrm>
        <a:off x="333734" y="2396600"/>
        <a:ext cx="4418648" cy="293016"/>
      </dsp:txXfrm>
    </dsp:sp>
    <dsp:sp modelId="{2DC587B1-C099-4EF9-BCED-14C256BA2862}">
      <dsp:nvSpPr>
        <dsp:cNvPr id="0" name=""/>
        <dsp:cNvSpPr/>
      </dsp:nvSpPr>
      <dsp:spPr>
        <a:xfrm>
          <a:off x="0" y="3215318"/>
          <a:ext cx="6357647" cy="6237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29108" rIns="493424" bIns="78232" numCol="1" spcCol="1270" anchor="t" anchorCtr="0">
          <a:noAutofit/>
        </a:bodyPr>
        <a:lstStyle/>
        <a:p>
          <a:pPr marL="57150" lvl="1" indent="-57150" algn="l" defTabSz="488950" rtl="0">
            <a:lnSpc>
              <a:spcPct val="90000"/>
            </a:lnSpc>
            <a:spcBef>
              <a:spcPct val="0"/>
            </a:spcBef>
            <a:spcAft>
              <a:spcPct val="15000"/>
            </a:spcAft>
            <a:buChar char="•"/>
          </a:pPr>
          <a:r>
            <a:rPr lang="en-US" sz="1100" kern="1200">
              <a:solidFill>
                <a:srgbClr val="000000"/>
              </a:solidFill>
              <a:latin typeface="Calibri"/>
              <a:ea typeface="Calibri"/>
              <a:cs typeface="Calibri"/>
            </a:rPr>
            <a:t>Focused on reducing the multicollinearity from the data to provide the optimized performance</a:t>
          </a:r>
        </a:p>
      </dsp:txBody>
      <dsp:txXfrm>
        <a:off x="0" y="3215318"/>
        <a:ext cx="6357647" cy="623700"/>
      </dsp:txXfrm>
    </dsp:sp>
    <dsp:sp modelId="{DEB331D9-2C70-411B-B578-00308414969B}">
      <dsp:nvSpPr>
        <dsp:cNvPr id="0" name=""/>
        <dsp:cNvSpPr/>
      </dsp:nvSpPr>
      <dsp:spPr>
        <a:xfrm>
          <a:off x="317882" y="3052958"/>
          <a:ext cx="4450352"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488950" rtl="0">
            <a:lnSpc>
              <a:spcPct val="90000"/>
            </a:lnSpc>
            <a:spcBef>
              <a:spcPct val="0"/>
            </a:spcBef>
            <a:spcAft>
              <a:spcPct val="35000"/>
            </a:spcAft>
            <a:buNone/>
          </a:pPr>
          <a:r>
            <a:rPr lang="en-US" sz="1100" b="1" kern="1200">
              <a:solidFill>
                <a:schemeClr val="tx1"/>
              </a:solidFill>
            </a:rPr>
            <a:t>Model </a:t>
          </a:r>
          <a:r>
            <a:rPr lang="en-US" sz="1100" b="1" kern="1200">
              <a:solidFill>
                <a:schemeClr val="tx1"/>
              </a:solidFill>
              <a:latin typeface="Arial"/>
            </a:rPr>
            <a:t>11</a:t>
          </a:r>
          <a:r>
            <a:rPr lang="en-US" sz="1100" b="1" kern="1200">
              <a:solidFill>
                <a:schemeClr val="tx1"/>
              </a:solidFill>
            </a:rPr>
            <a:t>:</a:t>
          </a:r>
          <a:r>
            <a:rPr lang="en-US" sz="1100" b="1" kern="1200">
              <a:solidFill>
                <a:schemeClr val="tx1"/>
              </a:solidFill>
              <a:latin typeface="Arial"/>
            </a:rPr>
            <a:t> Logistic</a:t>
          </a:r>
          <a:r>
            <a:rPr lang="en-US" sz="1100" b="1" kern="1200">
              <a:solidFill>
                <a:schemeClr val="tx1"/>
              </a:solidFill>
            </a:rPr>
            <a:t> </a:t>
          </a:r>
          <a:r>
            <a:rPr lang="en-US" sz="1100" b="1" kern="1200">
              <a:solidFill>
                <a:schemeClr val="tx1"/>
              </a:solidFill>
              <a:latin typeface="Arial"/>
            </a:rPr>
            <a:t>Regression + VIF Factor</a:t>
          </a:r>
          <a:endParaRPr lang="en-US" sz="1100" kern="1200">
            <a:solidFill>
              <a:schemeClr val="tx1"/>
            </a:solidFill>
            <a:latin typeface="Arial"/>
          </a:endParaRPr>
        </a:p>
      </dsp:txBody>
      <dsp:txXfrm>
        <a:off x="333734" y="3068810"/>
        <a:ext cx="4418648" cy="293016"/>
      </dsp:txXfrm>
    </dsp:sp>
    <dsp:sp modelId="{ACEA9B14-0002-49D3-AEB7-F3FE27ABCEC8}">
      <dsp:nvSpPr>
        <dsp:cNvPr id="0" name=""/>
        <dsp:cNvSpPr/>
      </dsp:nvSpPr>
      <dsp:spPr>
        <a:xfrm>
          <a:off x="0" y="4060778"/>
          <a:ext cx="6357647" cy="6237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3424" tIns="229108" rIns="493424" bIns="78232" numCol="1" spcCol="1270" anchor="t" anchorCtr="0">
          <a:noAutofit/>
        </a:bodyPr>
        <a:lstStyle/>
        <a:p>
          <a:pPr marL="57150" lvl="1" indent="-57150" algn="l" defTabSz="488950" rtl="0">
            <a:lnSpc>
              <a:spcPct val="90000"/>
            </a:lnSpc>
            <a:spcBef>
              <a:spcPct val="0"/>
            </a:spcBef>
            <a:spcAft>
              <a:spcPct val="15000"/>
            </a:spcAft>
            <a:buChar char="•"/>
          </a:pPr>
          <a:r>
            <a:rPr lang="en-US" sz="1100" kern="1200">
              <a:solidFill>
                <a:srgbClr val="444444"/>
              </a:solidFill>
              <a:latin typeface="Calibri"/>
              <a:ea typeface="Calibri"/>
              <a:cs typeface="Calibri"/>
            </a:rPr>
            <a:t>Focused on reducing the multicollinearity from the data to provide the optimized performance</a:t>
          </a:r>
        </a:p>
      </dsp:txBody>
      <dsp:txXfrm>
        <a:off x="0" y="4060778"/>
        <a:ext cx="6357647" cy="623700"/>
      </dsp:txXfrm>
    </dsp:sp>
    <dsp:sp modelId="{3311610D-92F6-49B0-AAD4-E83CA852D567}">
      <dsp:nvSpPr>
        <dsp:cNvPr id="0" name=""/>
        <dsp:cNvSpPr/>
      </dsp:nvSpPr>
      <dsp:spPr>
        <a:xfrm>
          <a:off x="317882" y="3898418"/>
          <a:ext cx="4450352"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13" tIns="0" rIns="168213" bIns="0" numCol="1" spcCol="1270" anchor="ctr" anchorCtr="0">
          <a:noAutofit/>
        </a:bodyPr>
        <a:lstStyle/>
        <a:p>
          <a:pPr marL="0" lvl="0" indent="0" algn="l" defTabSz="488950" rtl="0">
            <a:lnSpc>
              <a:spcPct val="90000"/>
            </a:lnSpc>
            <a:spcBef>
              <a:spcPct val="0"/>
            </a:spcBef>
            <a:spcAft>
              <a:spcPct val="35000"/>
            </a:spcAft>
            <a:buNone/>
          </a:pPr>
          <a:r>
            <a:rPr lang="en-US" sz="1100" b="1" kern="1200">
              <a:solidFill>
                <a:schemeClr val="tx1"/>
              </a:solidFill>
            </a:rPr>
            <a:t>Model </a:t>
          </a:r>
          <a:r>
            <a:rPr lang="en-US" sz="1100" b="1" kern="1200">
              <a:solidFill>
                <a:schemeClr val="tx1"/>
              </a:solidFill>
              <a:latin typeface="Arial"/>
            </a:rPr>
            <a:t>12</a:t>
          </a:r>
          <a:r>
            <a:rPr lang="en-US" sz="1100" b="1" kern="1200">
              <a:solidFill>
                <a:schemeClr val="tx1"/>
              </a:solidFill>
            </a:rPr>
            <a:t>:</a:t>
          </a:r>
          <a:r>
            <a:rPr lang="en-US" sz="1100" b="1" kern="1200">
              <a:solidFill>
                <a:schemeClr val="tx1"/>
              </a:solidFill>
              <a:latin typeface="Arial"/>
            </a:rPr>
            <a:t> Random</a:t>
          </a:r>
          <a:r>
            <a:rPr lang="en-US" sz="1100" b="1" kern="1200">
              <a:solidFill>
                <a:schemeClr val="tx1"/>
              </a:solidFill>
            </a:rPr>
            <a:t> </a:t>
          </a:r>
          <a:r>
            <a:rPr lang="en-US" sz="1100" b="1" kern="1200">
              <a:solidFill>
                <a:schemeClr val="tx1"/>
              </a:solidFill>
              <a:latin typeface="Arial"/>
            </a:rPr>
            <a:t>Forest </a:t>
          </a:r>
          <a:r>
            <a:rPr lang="en-US" sz="1100" b="1" kern="1200">
              <a:solidFill>
                <a:schemeClr val="tx1"/>
              </a:solidFill>
            </a:rPr>
            <a:t>+ </a:t>
          </a:r>
          <a:r>
            <a:rPr lang="en-US" sz="1100" b="1" kern="1200">
              <a:solidFill>
                <a:schemeClr val="tx1"/>
              </a:solidFill>
              <a:latin typeface="Arial"/>
            </a:rPr>
            <a:t>VIF Factor</a:t>
          </a:r>
          <a:endParaRPr lang="en-US" sz="1100" kern="1200">
            <a:solidFill>
              <a:schemeClr val="tx1"/>
            </a:solidFill>
          </a:endParaRPr>
        </a:p>
      </dsp:txBody>
      <dsp:txXfrm>
        <a:off x="333734" y="3914270"/>
        <a:ext cx="4418648" cy="293016"/>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3E9FA49-96C4-B19B-A939-936BEE9FFB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C1E51E1C-35CC-222A-B76C-C5414CCC16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A8B8FD-F0C4-4CFB-8B53-87AF8788330F}" type="datetimeFigureOut">
              <a:rPr lang="en-IN" smtClean="0"/>
              <a:t>16-01-2025</a:t>
            </a:fld>
            <a:endParaRPr lang="en-IN"/>
          </a:p>
        </p:txBody>
      </p:sp>
      <p:sp>
        <p:nvSpPr>
          <p:cNvPr id="4" name="Footer Placeholder 3">
            <a:extLst>
              <a:ext uri="{FF2B5EF4-FFF2-40B4-BE49-F238E27FC236}">
                <a16:creationId xmlns:a16="http://schemas.microsoft.com/office/drawing/2014/main" id="{76711209-9A7B-FFBB-8680-CDE8F4BC4E3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840221C-98D0-EA97-D304-69D7267715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5E9441-D109-45E0-8075-4B113B088D80}" type="slidenum">
              <a:rPr lang="en-IN" smtClean="0"/>
              <a:t>‹#›</a:t>
            </a:fld>
            <a:endParaRPr lang="en-IN"/>
          </a:p>
        </p:txBody>
      </p:sp>
    </p:spTree>
    <p:extLst>
      <p:ext uri="{BB962C8B-B14F-4D97-AF65-F5344CB8AC3E}">
        <p14:creationId xmlns:p14="http://schemas.microsoft.com/office/powerpoint/2010/main" val="3439972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07214637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210843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6" name="Google Shape;120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55428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caletrix Title Page">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userDrawn="1"/>
        </p:nvSpPr>
        <p:spPr>
          <a:xfrm>
            <a:off x="-50"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Freeform: Shape 3">
            <a:extLst>
              <a:ext uri="{FF2B5EF4-FFF2-40B4-BE49-F238E27FC236}">
                <a16:creationId xmlns:a16="http://schemas.microsoft.com/office/drawing/2014/main" id="{92A54218-CF0C-124F-7F36-FB11D5E35693}"/>
              </a:ext>
            </a:extLst>
          </p:cNvPr>
          <p:cNvSpPr/>
          <p:nvPr userDrawn="1"/>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Google Shape;133;g61ca4f9afc_1_413">
            <a:extLst>
              <a:ext uri="{FF2B5EF4-FFF2-40B4-BE49-F238E27FC236}">
                <a16:creationId xmlns:a16="http://schemas.microsoft.com/office/drawing/2014/main" id="{1B86F292-1AA4-6C97-029F-987231485882}"/>
              </a:ext>
            </a:extLst>
          </p:cNvPr>
          <p:cNvSpPr/>
          <p:nvPr userDrawn="1"/>
        </p:nvSpPr>
        <p:spPr>
          <a:xfrm>
            <a:off x="4105073" y="4378538"/>
            <a:ext cx="4940648" cy="26105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000"/>
              <a:buFont typeface="Arial"/>
              <a:buNone/>
            </a:pPr>
            <a:r>
              <a:rPr lang="en-US" sz="2400" b="1" i="0" u="none" strike="noStrike" cap="none">
                <a:solidFill>
                  <a:schemeClr val="bg2">
                    <a:lumMod val="75000"/>
                    <a:lumOff val="25000"/>
                  </a:schemeClr>
                </a:solidFill>
                <a:latin typeface="Raleway" pitchFamily="2" charset="0"/>
                <a:ea typeface="Calibri"/>
                <a:cs typeface="Calibri"/>
                <a:sym typeface="Calibri"/>
              </a:rPr>
              <a:t>•</a:t>
            </a:r>
            <a:r>
              <a:rPr lang="en-US" sz="1600" b="1" i="0" u="none" strike="noStrike" cap="none">
                <a:solidFill>
                  <a:schemeClr val="bg2">
                    <a:lumMod val="75000"/>
                    <a:lumOff val="25000"/>
                  </a:schemeClr>
                </a:solidFill>
                <a:latin typeface="Raleway" pitchFamily="2" charset="0"/>
                <a:ea typeface="Calibri"/>
                <a:cs typeface="Calibri"/>
                <a:sym typeface="Calibri"/>
              </a:rPr>
              <a:t>  NEW DELHI </a:t>
            </a:r>
            <a:r>
              <a:rPr lang="en-US" sz="2400" b="1" i="0" u="none" strike="noStrike" cap="none">
                <a:solidFill>
                  <a:schemeClr val="bg2">
                    <a:lumMod val="75000"/>
                    <a:lumOff val="25000"/>
                  </a:schemeClr>
                </a:solidFill>
                <a:latin typeface="Raleway" pitchFamily="2" charset="0"/>
                <a:ea typeface="Calibri"/>
                <a:cs typeface="Calibri"/>
                <a:sym typeface="Calibri"/>
              </a:rPr>
              <a:t>•</a:t>
            </a:r>
            <a:r>
              <a:rPr lang="en-US" sz="1600" b="1" i="0" u="none" strike="noStrike" cap="none">
                <a:solidFill>
                  <a:schemeClr val="bg2">
                    <a:lumMod val="75000"/>
                    <a:lumOff val="25000"/>
                  </a:schemeClr>
                </a:solidFill>
                <a:latin typeface="Raleway" pitchFamily="2" charset="0"/>
                <a:ea typeface="Calibri"/>
                <a:cs typeface="Calibri"/>
                <a:sym typeface="Calibri"/>
              </a:rPr>
              <a:t>  BANGALORE  </a:t>
            </a:r>
            <a:r>
              <a:rPr lang="en-US" sz="2400" b="1" i="0" u="none" strike="noStrike" cap="none">
                <a:solidFill>
                  <a:schemeClr val="bg2">
                    <a:lumMod val="75000"/>
                    <a:lumOff val="25000"/>
                  </a:schemeClr>
                </a:solidFill>
                <a:latin typeface="Raleway" pitchFamily="2" charset="0"/>
                <a:ea typeface="Calibri"/>
                <a:cs typeface="Calibri"/>
                <a:sym typeface="Calibri"/>
              </a:rPr>
              <a:t>•</a:t>
            </a:r>
            <a:r>
              <a:rPr lang="en-US" sz="1600" b="1" i="0" u="none" strike="noStrike" cap="none">
                <a:solidFill>
                  <a:schemeClr val="bg2">
                    <a:lumMod val="75000"/>
                    <a:lumOff val="25000"/>
                  </a:schemeClr>
                </a:solidFill>
                <a:latin typeface="Raleway" pitchFamily="2" charset="0"/>
                <a:ea typeface="Calibri"/>
                <a:cs typeface="Calibri"/>
                <a:sym typeface="Calibri"/>
              </a:rPr>
              <a:t> UNITED STATES  </a:t>
            </a:r>
          </a:p>
        </p:txBody>
      </p:sp>
      <p:sp>
        <p:nvSpPr>
          <p:cNvPr id="7" name="Rectangle 6">
            <a:extLst>
              <a:ext uri="{FF2B5EF4-FFF2-40B4-BE49-F238E27FC236}">
                <a16:creationId xmlns:a16="http://schemas.microsoft.com/office/drawing/2014/main" id="{E2DA6A14-BE07-7213-405D-4CA2EBA1A206}"/>
              </a:ext>
            </a:extLst>
          </p:cNvPr>
          <p:cNvSpPr/>
          <p:nvPr userDrawn="1"/>
        </p:nvSpPr>
        <p:spPr>
          <a:xfrm>
            <a:off x="210903" y="4766795"/>
            <a:ext cx="8640305" cy="369332"/>
          </a:xfrm>
          <a:prstGeom prst="rect">
            <a:avLst/>
          </a:prstGeom>
        </p:spPr>
        <p:txBody>
          <a:bodyPr wrap="square">
            <a:spAutoFit/>
          </a:bodyPr>
          <a:lstStyle/>
          <a:p>
            <a:r>
              <a:rPr lang="en-IN" sz="900" b="1" i="0" u="none" strike="noStrike">
                <a:solidFill>
                  <a:schemeClr val="bg1"/>
                </a:solidFill>
                <a:effectLst/>
                <a:latin typeface="Calibri" panose="020F0502020204030204" pitchFamily="34" charset="0"/>
                <a:cs typeface="Calibri" panose="020F0502020204030204" pitchFamily="34" charset="0"/>
              </a:rPr>
              <a:t>Disclaimer:</a:t>
            </a:r>
            <a:r>
              <a:rPr lang="en-IN" sz="900" b="0" i="0" u="none" strike="noStrike">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Scaletrix.AI,  ©, 2017-2023. Unauthorized use or duplication of this material or any part of this material, including data, in any form without explicit and written permission will attract legal action.</a:t>
            </a:r>
            <a:endParaRPr lang="en-GB" sz="900" kern="120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userDrawn="1"/>
        </p:nvPicPr>
        <p:blipFill rotWithShape="1">
          <a:blip r:embed="rId2"/>
          <a:srcRect l="7158" t="10561" r="8984" b="14075"/>
          <a:stretch/>
        </p:blipFill>
        <p:spPr>
          <a:xfrm>
            <a:off x="135177" y="168922"/>
            <a:ext cx="2677768" cy="714447"/>
          </a:xfrm>
          <a:prstGeom prst="rect">
            <a:avLst/>
          </a:prstGeom>
        </p:spPr>
      </p:pic>
      <p:pic>
        <p:nvPicPr>
          <p:cNvPr id="9" name="Picture 8" descr="A hand shaking with a circuit board&#10;&#10;Description automatically generated">
            <a:extLst>
              <a:ext uri="{FF2B5EF4-FFF2-40B4-BE49-F238E27FC236}">
                <a16:creationId xmlns:a16="http://schemas.microsoft.com/office/drawing/2014/main" id="{E40CF6E5-4E72-534F-61DB-10D6B6744243}"/>
              </a:ext>
            </a:extLst>
          </p:cNvPr>
          <p:cNvPicPr>
            <a:picLocks noChangeAspect="1"/>
          </p:cNvPicPr>
          <p:nvPr userDrawn="1"/>
        </p:nvPicPr>
        <p:blipFill>
          <a:blip r:embed="rId3"/>
          <a:stretch>
            <a:fillRect/>
          </a:stretch>
        </p:blipFill>
        <p:spPr>
          <a:xfrm>
            <a:off x="368569" y="1526419"/>
            <a:ext cx="4027266" cy="2265337"/>
          </a:xfrm>
          <a:prstGeom prst="rect">
            <a:avLst/>
          </a:prstGeom>
          <a:effectLst>
            <a:softEdge rad="203200"/>
          </a:effectLst>
        </p:spPr>
      </p:pic>
      <p:sp>
        <p:nvSpPr>
          <p:cNvPr id="11" name="TextBox 10">
            <a:extLst>
              <a:ext uri="{FF2B5EF4-FFF2-40B4-BE49-F238E27FC236}">
                <a16:creationId xmlns:a16="http://schemas.microsoft.com/office/drawing/2014/main" id="{65A17843-D261-8EFC-118D-00F0D03E98B6}"/>
              </a:ext>
            </a:extLst>
          </p:cNvPr>
          <p:cNvSpPr txBox="1"/>
          <p:nvPr userDrawn="1"/>
        </p:nvSpPr>
        <p:spPr>
          <a:xfrm>
            <a:off x="2167888" y="3939417"/>
            <a:ext cx="6969627" cy="400110"/>
          </a:xfrm>
          <a:prstGeom prst="rect">
            <a:avLst/>
          </a:prstGeom>
          <a:noFill/>
        </p:spPr>
        <p:txBody>
          <a:bodyPr wrap="square" rtlCol="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IN" sz="2000" b="1">
                <a:solidFill>
                  <a:schemeClr val="tx1"/>
                </a:solidFill>
                <a:latin typeface="Raleway" pitchFamily="2" charset="0"/>
                <a:ea typeface="Raleway"/>
                <a:cs typeface="Raleway"/>
                <a:sym typeface="Raleway"/>
              </a:rPr>
              <a:t>Unleash Growth with Digital Transformation &amp; Analytics</a:t>
            </a:r>
          </a:p>
        </p:txBody>
      </p:sp>
      <p:pic>
        <p:nvPicPr>
          <p:cNvPr id="5" name="Picture 4">
            <a:extLst>
              <a:ext uri="{FF2B5EF4-FFF2-40B4-BE49-F238E27FC236}">
                <a16:creationId xmlns:a16="http://schemas.microsoft.com/office/drawing/2014/main" id="{A2304372-7439-DD33-9CB7-28CBD059919F}"/>
              </a:ext>
            </a:extLst>
          </p:cNvPr>
          <p:cNvPicPr>
            <a:picLocks noChangeAspect="1"/>
          </p:cNvPicPr>
          <p:nvPr userDrawn="1"/>
        </p:nvPicPr>
        <p:blipFill>
          <a:blip r:embed="rId4"/>
          <a:stretch>
            <a:fillRect/>
          </a:stretch>
        </p:blipFill>
        <p:spPr>
          <a:xfrm>
            <a:off x="4664867" y="2353536"/>
            <a:ext cx="4210050" cy="952500"/>
          </a:xfrm>
          <a:prstGeom prst="rect">
            <a:avLst/>
          </a:prstGeom>
        </p:spPr>
      </p:pic>
    </p:spTree>
    <p:extLst>
      <p:ext uri="{BB962C8B-B14F-4D97-AF65-F5344CB8AC3E}">
        <p14:creationId xmlns:p14="http://schemas.microsoft.com/office/powerpoint/2010/main" val="57419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Google Shape;45;p7">
            <a:extLst>
              <a:ext uri="{FF2B5EF4-FFF2-40B4-BE49-F238E27FC236}">
                <a16:creationId xmlns:a16="http://schemas.microsoft.com/office/drawing/2014/main" id="{564256A3-4B60-B37C-3C15-AB3FE9B6DA43}"/>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pic>
        <p:nvPicPr>
          <p:cNvPr id="10" name="Picture 9">
            <a:extLst>
              <a:ext uri="{FF2B5EF4-FFF2-40B4-BE49-F238E27FC236}">
                <a16:creationId xmlns:a16="http://schemas.microsoft.com/office/drawing/2014/main" id="{0ED84FBE-1867-E2FC-542F-6BD86B80EBD3}"/>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11" name="Slide Number Placeholder 5">
            <a:extLst>
              <a:ext uri="{FF2B5EF4-FFF2-40B4-BE49-F238E27FC236}">
                <a16:creationId xmlns:a16="http://schemas.microsoft.com/office/drawing/2014/main" id="{4B24C27D-E9CF-52B2-895E-3ABEC7ADC878}"/>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a:p>
        </p:txBody>
      </p:sp>
    </p:spTree>
    <p:extLst>
      <p:ext uri="{BB962C8B-B14F-4D97-AF65-F5344CB8AC3E}">
        <p14:creationId xmlns:p14="http://schemas.microsoft.com/office/powerpoint/2010/main" val="2969310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FC2F6F-72C7-ED90-81EA-0F85DB22FBEC}"/>
              </a:ext>
            </a:extLst>
          </p:cNvPr>
          <p:cNvPicPr>
            <a:picLocks noChangeAspect="1"/>
          </p:cNvPicPr>
          <p:nvPr userDrawn="1"/>
        </p:nvPicPr>
        <p:blipFill>
          <a:blip r:embed="rId2"/>
          <a:stretch>
            <a:fillRect/>
          </a:stretch>
        </p:blipFill>
        <p:spPr>
          <a:xfrm>
            <a:off x="-10479" y="4708854"/>
            <a:ext cx="1629531" cy="483386"/>
          </a:xfrm>
          <a:prstGeom prst="rect">
            <a:avLst/>
          </a:prstGeom>
        </p:spPr>
      </p:pic>
      <p:sp>
        <p:nvSpPr>
          <p:cNvPr id="10" name="Slide Number Placeholder 5">
            <a:extLst>
              <a:ext uri="{FF2B5EF4-FFF2-40B4-BE49-F238E27FC236}">
                <a16:creationId xmlns:a16="http://schemas.microsoft.com/office/drawing/2014/main" id="{983060A7-945A-2E96-761C-7E7F8D3C45F9}"/>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a:p>
        </p:txBody>
      </p:sp>
    </p:spTree>
    <p:extLst>
      <p:ext uri="{BB962C8B-B14F-4D97-AF65-F5344CB8AC3E}">
        <p14:creationId xmlns:p14="http://schemas.microsoft.com/office/powerpoint/2010/main" val="36499590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caletrix Title Page (2)">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userDrawn="1"/>
        </p:nvSpPr>
        <p:spPr>
          <a:xfrm>
            <a:off x="-50"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Freeform: Shape 3">
            <a:extLst>
              <a:ext uri="{FF2B5EF4-FFF2-40B4-BE49-F238E27FC236}">
                <a16:creationId xmlns:a16="http://schemas.microsoft.com/office/drawing/2014/main" id="{92A54218-CF0C-124F-7F36-FB11D5E35693}"/>
              </a:ext>
            </a:extLst>
          </p:cNvPr>
          <p:cNvSpPr/>
          <p:nvPr userDrawn="1"/>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E2DA6A14-BE07-7213-405D-4CA2EBA1A206}"/>
              </a:ext>
            </a:extLst>
          </p:cNvPr>
          <p:cNvSpPr/>
          <p:nvPr userDrawn="1"/>
        </p:nvSpPr>
        <p:spPr>
          <a:xfrm>
            <a:off x="210903" y="4766795"/>
            <a:ext cx="8640305" cy="369332"/>
          </a:xfrm>
          <a:prstGeom prst="rect">
            <a:avLst/>
          </a:prstGeom>
        </p:spPr>
        <p:txBody>
          <a:bodyPr wrap="square">
            <a:spAutoFit/>
          </a:bodyPr>
          <a:lstStyle/>
          <a:p>
            <a:r>
              <a:rPr lang="en-IN" sz="900" b="1" i="0" u="none" strike="noStrike">
                <a:solidFill>
                  <a:schemeClr val="bg1"/>
                </a:solidFill>
                <a:effectLst/>
                <a:latin typeface="Calibri" panose="020F0502020204030204" pitchFamily="34" charset="0"/>
                <a:cs typeface="Calibri" panose="020F0502020204030204" pitchFamily="34" charset="0"/>
              </a:rPr>
              <a:t>Disclaimer:</a:t>
            </a:r>
            <a:r>
              <a:rPr lang="en-IN" sz="900" b="0" i="0" u="none" strike="noStrike">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Scaletrix.AI,  ©, 2017-2023. Unauthorized use or duplication of this material or any part of this material, including data, in any form without explicit and written permission will attract legal action.</a:t>
            </a:r>
            <a:endParaRPr lang="en-GB" sz="900" kern="120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userDrawn="1"/>
        </p:nvPicPr>
        <p:blipFill rotWithShape="1">
          <a:blip r:embed="rId2"/>
          <a:srcRect l="7158" t="10561" r="8984" b="14075"/>
          <a:stretch/>
        </p:blipFill>
        <p:spPr>
          <a:xfrm>
            <a:off x="135177" y="168922"/>
            <a:ext cx="2677768" cy="714447"/>
          </a:xfrm>
          <a:prstGeom prst="rect">
            <a:avLst/>
          </a:prstGeom>
        </p:spPr>
      </p:pic>
      <p:sp>
        <p:nvSpPr>
          <p:cNvPr id="5" name="Google Shape;133;g61ca4f9afc_1_413">
            <a:extLst>
              <a:ext uri="{FF2B5EF4-FFF2-40B4-BE49-F238E27FC236}">
                <a16:creationId xmlns:a16="http://schemas.microsoft.com/office/drawing/2014/main" id="{20698C81-16EA-D2D4-128D-90F7B5B1F19E}"/>
              </a:ext>
            </a:extLst>
          </p:cNvPr>
          <p:cNvSpPr/>
          <p:nvPr userDrawn="1"/>
        </p:nvSpPr>
        <p:spPr>
          <a:xfrm>
            <a:off x="4492939" y="3784175"/>
            <a:ext cx="4645653" cy="2610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600" b="1" i="0" u="none" strike="noStrike" cap="none">
                <a:solidFill>
                  <a:schemeClr val="bg2">
                    <a:lumMod val="75000"/>
                    <a:lumOff val="25000"/>
                  </a:schemeClr>
                </a:solidFill>
                <a:latin typeface="Calibri"/>
                <a:ea typeface="Calibri"/>
                <a:cs typeface="Calibri"/>
                <a:sym typeface="Calibri"/>
              </a:rPr>
              <a:t>•  NEW DELHI  •  BANGALORE  •  UNITED STATES  </a:t>
            </a:r>
            <a:endParaRPr sz="1600" b="1" i="0" u="none" strike="noStrike" cap="none">
              <a:solidFill>
                <a:schemeClr val="bg2">
                  <a:lumMod val="75000"/>
                  <a:lumOff val="25000"/>
                </a:schemeClr>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4822E74E-4BA3-3432-73FD-3D86F637E0AC}"/>
              </a:ext>
            </a:extLst>
          </p:cNvPr>
          <p:cNvPicPr>
            <a:picLocks noChangeAspect="1"/>
          </p:cNvPicPr>
          <p:nvPr userDrawn="1"/>
        </p:nvPicPr>
        <p:blipFill rotWithShape="1">
          <a:blip r:embed="rId3"/>
          <a:srcRect r="5636" b="4250"/>
          <a:stretch/>
        </p:blipFill>
        <p:spPr>
          <a:xfrm flipH="1">
            <a:off x="1338940" y="1595085"/>
            <a:ext cx="2684418" cy="2365231"/>
          </a:xfrm>
          <a:prstGeom prst="rect">
            <a:avLst/>
          </a:prstGeom>
        </p:spPr>
      </p:pic>
      <p:sp>
        <p:nvSpPr>
          <p:cNvPr id="12" name="TextBox 11">
            <a:extLst>
              <a:ext uri="{FF2B5EF4-FFF2-40B4-BE49-F238E27FC236}">
                <a16:creationId xmlns:a16="http://schemas.microsoft.com/office/drawing/2014/main" id="{6378693F-778E-5E1A-99F7-56C4711ADE88}"/>
              </a:ext>
            </a:extLst>
          </p:cNvPr>
          <p:cNvSpPr txBox="1"/>
          <p:nvPr userDrawn="1"/>
        </p:nvSpPr>
        <p:spPr>
          <a:xfrm>
            <a:off x="2160744" y="4182303"/>
            <a:ext cx="6969627" cy="400110"/>
          </a:xfrm>
          <a:prstGeom prst="rect">
            <a:avLst/>
          </a:prstGeom>
          <a:noFill/>
        </p:spPr>
        <p:txBody>
          <a:bodyPr wrap="square" rtlCol="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2800" b="1">
                <a:solidFill>
                  <a:schemeClr val="tx1"/>
                </a:solidFill>
                <a:latin typeface="Raleway" pitchFamily="2" charset="0"/>
                <a:ea typeface="Raleway"/>
                <a:cs typeface="Raleway"/>
                <a:sym typeface="Raleway"/>
              </a:rPr>
              <a:t>Empowering Your Business With Data</a:t>
            </a:r>
          </a:p>
        </p:txBody>
      </p:sp>
    </p:spTree>
    <p:extLst>
      <p:ext uri="{BB962C8B-B14F-4D97-AF65-F5344CB8AC3E}">
        <p14:creationId xmlns:p14="http://schemas.microsoft.com/office/powerpoint/2010/main" val="3018470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
        <p:cNvGrpSpPr/>
        <p:nvPr/>
      </p:nvGrpSpPr>
      <p:grpSpPr>
        <a:xfrm>
          <a:off x="0" y="0"/>
          <a:ext cx="0" cy="0"/>
          <a:chOff x="0" y="0"/>
          <a:chExt cx="0" cy="0"/>
        </a:xfrm>
      </p:grpSpPr>
      <p:sp>
        <p:nvSpPr>
          <p:cNvPr id="37" name="Google Shape;37;p60"/>
          <p:cNvSpPr txBox="1">
            <a:spLocks noGrp="1"/>
          </p:cNvSpPr>
          <p:nvPr>
            <p:ph type="subTitle" idx="1"/>
          </p:nvPr>
        </p:nvSpPr>
        <p:spPr>
          <a:xfrm>
            <a:off x="2130401" y="3146871"/>
            <a:ext cx="4870500" cy="7926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400"/>
              <a:buNone/>
              <a:defRPr sz="2400">
                <a:latin typeface="Raleway"/>
                <a:ea typeface="Raleway"/>
                <a:cs typeface="Raleway"/>
                <a:sym typeface="Raleway"/>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8" name="Google Shape;38;p60"/>
          <p:cNvSpPr txBox="1">
            <a:spLocks noGrp="1"/>
          </p:cNvSpPr>
          <p:nvPr>
            <p:ph type="sldNum" idx="12"/>
          </p:nvPr>
        </p:nvSpPr>
        <p:spPr>
          <a:xfrm>
            <a:off x="8492930" y="4810835"/>
            <a:ext cx="548700" cy="266454"/>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1pPr>
            <a:lvl2pPr marL="0" lvl="1"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2pPr>
            <a:lvl3pPr marL="0" lvl="2"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3pPr>
            <a:lvl4pPr marL="0" lvl="3"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4pPr>
            <a:lvl5pPr marL="0" lvl="4"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5pPr>
            <a:lvl6pPr marL="0" lvl="5"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6pPr>
            <a:lvl7pPr marL="0" lvl="6"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7pPr>
            <a:lvl8pPr marL="0" lvl="7"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8pPr>
            <a:lvl9pPr marL="0" lvl="8"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US"/>
              <a:t>‹#›</a:t>
            </a:fld>
            <a:endParaRPr/>
          </a:p>
        </p:txBody>
      </p:sp>
      <p:pic>
        <p:nvPicPr>
          <p:cNvPr id="39" name="Google Shape;39;p60"/>
          <p:cNvPicPr preferRelativeResize="0"/>
          <p:nvPr/>
        </p:nvPicPr>
        <p:blipFill rotWithShape="1">
          <a:blip r:embed="rId2">
            <a:alphaModFix/>
          </a:blip>
          <a:srcRect t="14380" b="10083"/>
          <a:stretch/>
        </p:blipFill>
        <p:spPr>
          <a:xfrm>
            <a:off x="-10479" y="4778374"/>
            <a:ext cx="1629531" cy="365126"/>
          </a:xfrm>
          <a:prstGeom prst="rect">
            <a:avLst/>
          </a:prstGeom>
          <a:noFill/>
          <a:ln>
            <a:noFill/>
          </a:ln>
        </p:spPr>
      </p:pic>
    </p:spTree>
    <p:extLst>
      <p:ext uri="{BB962C8B-B14F-4D97-AF65-F5344CB8AC3E}">
        <p14:creationId xmlns:p14="http://schemas.microsoft.com/office/powerpoint/2010/main" val="81024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3" name="Google Shape;23;p3"/>
          <p:cNvSpPr txBox="1">
            <a:spLocks noGrp="1"/>
          </p:cNvSpPr>
          <p:nvPr>
            <p:ph type="title"/>
          </p:nvPr>
        </p:nvSpPr>
        <p:spPr>
          <a:xfrm>
            <a:off x="311700" y="3216814"/>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atin typeface="Raleway" pitchFamily="2" charset="0"/>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 name="Google Shape;8;p1">
            <a:extLst>
              <a:ext uri="{FF2B5EF4-FFF2-40B4-BE49-F238E27FC236}">
                <a16:creationId xmlns:a16="http://schemas.microsoft.com/office/drawing/2014/main" id="{9DF37ADA-1D1E-F64E-723D-3F6E9A12009A}"/>
              </a:ext>
            </a:extLst>
          </p:cNvPr>
          <p:cNvSpPr txBox="1">
            <a:spLocks noGrp="1"/>
          </p:cNvSpPr>
          <p:nvPr>
            <p:ph type="sldNum" idx="12"/>
          </p:nvPr>
        </p:nvSpPr>
        <p:spPr>
          <a:xfrm>
            <a:off x="8492930" y="4810835"/>
            <a:ext cx="548700" cy="266454"/>
          </a:xfrm>
          <a:prstGeom prst="rect">
            <a:avLst/>
          </a:prstGeom>
          <a:noFill/>
          <a:ln>
            <a:noFill/>
          </a:ln>
        </p:spPr>
        <p:txBody>
          <a:bodyPr spcFirstLastPara="1" wrap="square" lIns="91425" tIns="91425" rIns="91425" bIns="91425" anchor="ctr" anchorCtr="0">
            <a:normAutofit/>
          </a:bodyPr>
          <a:lstStyle>
            <a:lvl1pPr lvl="0" algn="r">
              <a:buNone/>
              <a:defRPr sz="1000">
                <a:solidFill>
                  <a:schemeClr val="bg1"/>
                </a:solidFill>
                <a:latin typeface="Raleway" pitchFamily="2" charset="0"/>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fld id="{00000000-1234-1234-1234-123412341234}" type="slidenum">
              <a:rPr lang="en" smtClean="0"/>
              <a:pPr/>
              <a:t>‹#›</a:t>
            </a:fld>
            <a:endParaRPr lang="en"/>
          </a:p>
        </p:txBody>
      </p:sp>
      <p:pic>
        <p:nvPicPr>
          <p:cNvPr id="6" name="Picture 5">
            <a:extLst>
              <a:ext uri="{FF2B5EF4-FFF2-40B4-BE49-F238E27FC236}">
                <a16:creationId xmlns:a16="http://schemas.microsoft.com/office/drawing/2014/main" id="{D24DD5F3-83EC-6AD6-1384-44FB5547A04C}"/>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p10"/>
          <p:cNvSpPr txBox="1">
            <a:spLocks noGrp="1"/>
          </p:cNvSpPr>
          <p:nvPr>
            <p:ph type="body" idx="1"/>
          </p:nvPr>
        </p:nvSpPr>
        <p:spPr>
          <a:xfrm>
            <a:off x="811053" y="3952592"/>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Raleway" pitchFamily="2" charset="0"/>
                <a:ea typeface="Raleway" pitchFamily="2" charset="0"/>
                <a:cs typeface="Raleway" pitchFamily="2" charset="0"/>
                <a:sym typeface="PT Sans Narrow"/>
              </a:defRPr>
            </a:lvl1pPr>
          </a:lstStyle>
          <a:p>
            <a:endParaRPr/>
          </a:p>
        </p:txBody>
      </p:sp>
      <p:sp>
        <p:nvSpPr>
          <p:cNvPr id="6" name="Slide Number Placeholder 5">
            <a:extLst>
              <a:ext uri="{FF2B5EF4-FFF2-40B4-BE49-F238E27FC236}">
                <a16:creationId xmlns:a16="http://schemas.microsoft.com/office/drawing/2014/main" id="{2D49176E-C771-72C8-F8E5-906AAEAB5941}"/>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a:p>
        </p:txBody>
      </p:sp>
      <p:pic>
        <p:nvPicPr>
          <p:cNvPr id="7" name="Picture 6">
            <a:extLst>
              <a:ext uri="{FF2B5EF4-FFF2-40B4-BE49-F238E27FC236}">
                <a16:creationId xmlns:a16="http://schemas.microsoft.com/office/drawing/2014/main" id="{34497C5B-CF38-3565-AD13-4B8CB1D39C9F}"/>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userDrawn="1">
  <p:cSld name="ONE_COLUMN_TEXT">
    <p:spTree>
      <p:nvGrpSpPr>
        <p:cNvPr id="1" name="Shape 44"/>
        <p:cNvGrpSpPr/>
        <p:nvPr/>
      </p:nvGrpSpPr>
      <p:grpSpPr>
        <a:xfrm>
          <a:off x="0" y="0"/>
          <a:ext cx="0" cy="0"/>
          <a:chOff x="0" y="0"/>
          <a:chExt cx="0" cy="0"/>
        </a:xfrm>
      </p:grpSpPr>
      <p:sp>
        <p:nvSpPr>
          <p:cNvPr id="46" name="Google Shape;46;p7"/>
          <p:cNvSpPr txBox="1">
            <a:spLocks noGrp="1"/>
          </p:cNvSpPr>
          <p:nvPr>
            <p:ph type="body" idx="1"/>
          </p:nvPr>
        </p:nvSpPr>
        <p:spPr>
          <a:xfrm>
            <a:off x="311700" y="1254627"/>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000">
                <a:latin typeface="Calibri" panose="020F0502020204030204" pitchFamily="34" charset="0"/>
                <a:cs typeface="Calibri" panose="020F0502020204030204" pitchFamily="34" charset="0"/>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 name="Google Shape;45;p7">
            <a:extLst>
              <a:ext uri="{FF2B5EF4-FFF2-40B4-BE49-F238E27FC236}">
                <a16:creationId xmlns:a16="http://schemas.microsoft.com/office/drawing/2014/main" id="{482C3779-B2BB-CEE4-3E2C-334B9C6C7D8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 name="Slide Number Placeholder 5">
            <a:extLst>
              <a:ext uri="{FF2B5EF4-FFF2-40B4-BE49-F238E27FC236}">
                <a16:creationId xmlns:a16="http://schemas.microsoft.com/office/drawing/2014/main" id="{E53AC460-69CA-8F48-E3C8-414742235405}"/>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a:p>
        </p:txBody>
      </p:sp>
      <p:pic>
        <p:nvPicPr>
          <p:cNvPr id="8" name="Picture 7">
            <a:extLst>
              <a:ext uri="{FF2B5EF4-FFF2-40B4-BE49-F238E27FC236}">
                <a16:creationId xmlns:a16="http://schemas.microsoft.com/office/drawing/2014/main" id="{2FAE2BEA-DAE3-C338-7ADD-C99D55298DDA}"/>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9630DA-C8F6-4DCB-07B4-8474A714CA0E}"/>
              </a:ext>
            </a:extLst>
          </p:cNvPr>
          <p:cNvSpPr>
            <a:spLocks noGrp="1"/>
          </p:cNvSpPr>
          <p:nvPr>
            <p:ph type="pic" idx="1"/>
          </p:nvPr>
        </p:nvSpPr>
        <p:spPr>
          <a:xfrm>
            <a:off x="3887391" y="1537097"/>
            <a:ext cx="4629150" cy="2858691"/>
          </a:xfrm>
        </p:spPr>
        <p:txBody>
          <a:bodyPr>
            <a:normAutofit/>
          </a:bodyPr>
          <a:lstStyle>
            <a:lvl1pPr marL="0" indent="0">
              <a:buNone/>
              <a:defRPr sz="1000">
                <a:latin typeface="Calibri" panose="020F0502020204030204" pitchFamily="34" charset="0"/>
                <a:cs typeface="Calibri" panose="020F050202020403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2D23ABE9-772D-629A-0846-B8D8655E488F}"/>
              </a:ext>
            </a:extLst>
          </p:cNvPr>
          <p:cNvSpPr>
            <a:spLocks noGrp="1"/>
          </p:cNvSpPr>
          <p:nvPr>
            <p:ph type="body" sz="half" idx="2"/>
          </p:nvPr>
        </p:nvSpPr>
        <p:spPr>
          <a:xfrm>
            <a:off x="629841" y="1543050"/>
            <a:ext cx="2949178" cy="2858691"/>
          </a:xfrm>
        </p:spPr>
        <p:txBody>
          <a:bodyPr/>
          <a:lstStyle>
            <a:lvl1pPr marL="0" indent="0">
              <a:buNone/>
              <a:defRPr sz="1000">
                <a:latin typeface="Calibri" panose="020F0502020204030204" pitchFamily="34" charset="0"/>
                <a:cs typeface="Calibri" panose="020F050202020403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1" name="Google Shape;45;p7">
            <a:extLst>
              <a:ext uri="{FF2B5EF4-FFF2-40B4-BE49-F238E27FC236}">
                <a16:creationId xmlns:a16="http://schemas.microsoft.com/office/drawing/2014/main" id="{2DDA5E8B-7438-C891-2771-F57700CCD3F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pic>
        <p:nvPicPr>
          <p:cNvPr id="12" name="Picture 11">
            <a:extLst>
              <a:ext uri="{FF2B5EF4-FFF2-40B4-BE49-F238E27FC236}">
                <a16:creationId xmlns:a16="http://schemas.microsoft.com/office/drawing/2014/main" id="{1520CC9C-C42F-0D7C-56C3-F294FB6AF5AF}"/>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13" name="Slide Number Placeholder 5">
            <a:extLst>
              <a:ext uri="{FF2B5EF4-FFF2-40B4-BE49-F238E27FC236}">
                <a16:creationId xmlns:a16="http://schemas.microsoft.com/office/drawing/2014/main" id="{BE10E01B-527E-6CF6-D575-6D430AD2824D}"/>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a:p>
        </p:txBody>
      </p:sp>
    </p:spTree>
    <p:extLst>
      <p:ext uri="{BB962C8B-B14F-4D97-AF65-F5344CB8AC3E}">
        <p14:creationId xmlns:p14="http://schemas.microsoft.com/office/powerpoint/2010/main" val="4041871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userDrawn="1">
  <p:cSld name="OBJECT">
    <p:spTree>
      <p:nvGrpSpPr>
        <p:cNvPr id="1" name="Shape 91"/>
        <p:cNvGrpSpPr/>
        <p:nvPr/>
      </p:nvGrpSpPr>
      <p:grpSpPr>
        <a:xfrm>
          <a:off x="0" y="0"/>
          <a:ext cx="0" cy="0"/>
          <a:chOff x="0" y="0"/>
          <a:chExt cx="0" cy="0"/>
        </a:xfrm>
      </p:grpSpPr>
      <p:sp>
        <p:nvSpPr>
          <p:cNvPr id="93" name="Google Shape;93;p15"/>
          <p:cNvSpPr txBox="1">
            <a:spLocks noGrp="1"/>
          </p:cNvSpPr>
          <p:nvPr>
            <p:ph type="body" idx="1"/>
          </p:nvPr>
        </p:nvSpPr>
        <p:spPr>
          <a:xfrm>
            <a:off x="628650" y="1517556"/>
            <a:ext cx="7886700" cy="2966727"/>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atin typeface="Calibri" panose="020F0502020204030204" pitchFamily="34" charset="0"/>
                <a:cs typeface="Calibri" panose="020F0502020204030204" pitchFamily="34" charset="0"/>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 name="Google Shape;45;p7">
            <a:extLst>
              <a:ext uri="{FF2B5EF4-FFF2-40B4-BE49-F238E27FC236}">
                <a16:creationId xmlns:a16="http://schemas.microsoft.com/office/drawing/2014/main" id="{EB44CB0A-F4B1-A402-3759-2C3528AB8E4F}"/>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pic>
        <p:nvPicPr>
          <p:cNvPr id="8" name="Picture 7">
            <a:extLst>
              <a:ext uri="{FF2B5EF4-FFF2-40B4-BE49-F238E27FC236}">
                <a16:creationId xmlns:a16="http://schemas.microsoft.com/office/drawing/2014/main" id="{EB4CA868-36A9-AF86-B3E9-8BE3DAE7FF88}"/>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9" name="Slide Number Placeholder 5">
            <a:extLst>
              <a:ext uri="{FF2B5EF4-FFF2-40B4-BE49-F238E27FC236}">
                <a16:creationId xmlns:a16="http://schemas.microsoft.com/office/drawing/2014/main" id="{876617F3-2402-6614-1A74-28C7B4C54B24}"/>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6E896A-68C9-7523-8C07-666BD0EFBA84}"/>
              </a:ext>
            </a:extLst>
          </p:cNvPr>
          <p:cNvSpPr>
            <a:spLocks noGrp="1"/>
          </p:cNvSpPr>
          <p:nvPr>
            <p:ph idx="1"/>
          </p:nvPr>
        </p:nvSpPr>
        <p:spPr>
          <a:xfrm>
            <a:off x="311700" y="1951874"/>
            <a:ext cx="8520600" cy="2364912"/>
          </a:xfrm>
        </p:spPr>
        <p:txBody>
          <a:bodyPr/>
          <a:lstStyle>
            <a:lvl1pPr>
              <a:defRPr>
                <a:latin typeface="Calibri" panose="020F0502020204030204" pitchFamily="34" charset="0"/>
                <a:cs typeface="Calibri" panose="020F0502020204030204" pitchFamily="34" charset="0"/>
              </a:defRPr>
            </a:lvl1pPr>
            <a:lvl2pPr>
              <a:defRPr>
                <a:latin typeface="Raleway" pitchFamily="2" charset="0"/>
              </a:defRPr>
            </a:lvl2pPr>
            <a:lvl3pPr>
              <a:defRPr>
                <a:latin typeface="Raleway" pitchFamily="2" charset="0"/>
              </a:defRPr>
            </a:lvl3pPr>
            <a:lvl4pPr>
              <a:defRPr>
                <a:latin typeface="Raleway" pitchFamily="2" charset="0"/>
              </a:defRPr>
            </a:lvl4pPr>
            <a:lvl5pPr>
              <a:defRPr>
                <a:latin typeface="Raleway"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 name="Google Shape;45;p7">
            <a:extLst>
              <a:ext uri="{FF2B5EF4-FFF2-40B4-BE49-F238E27FC236}">
                <a16:creationId xmlns:a16="http://schemas.microsoft.com/office/drawing/2014/main" id="{2B1567C0-4287-5016-773D-60FC6944785E}"/>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pic>
        <p:nvPicPr>
          <p:cNvPr id="11" name="Picture 10">
            <a:extLst>
              <a:ext uri="{FF2B5EF4-FFF2-40B4-BE49-F238E27FC236}">
                <a16:creationId xmlns:a16="http://schemas.microsoft.com/office/drawing/2014/main" id="{2F9D72CD-EDE0-C0F6-D2D9-664BD9111D39}"/>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12" name="Slide Number Placeholder 5">
            <a:extLst>
              <a:ext uri="{FF2B5EF4-FFF2-40B4-BE49-F238E27FC236}">
                <a16:creationId xmlns:a16="http://schemas.microsoft.com/office/drawing/2014/main" id="{54CBDA10-C463-8A5E-0969-8CFE1D30C617}"/>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a:p>
        </p:txBody>
      </p:sp>
    </p:spTree>
    <p:extLst>
      <p:ext uri="{BB962C8B-B14F-4D97-AF65-F5344CB8AC3E}">
        <p14:creationId xmlns:p14="http://schemas.microsoft.com/office/powerpoint/2010/main" val="2164424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userDrawn="1">
  <p:cSld name="TITLE_AND_TWO_COLUMNS_1">
    <p:spTree>
      <p:nvGrpSpPr>
        <p:cNvPr id="1" name="Shape 76"/>
        <p:cNvGrpSpPr/>
        <p:nvPr/>
      </p:nvGrpSpPr>
      <p:grpSpPr>
        <a:xfrm>
          <a:off x="0" y="0"/>
          <a:ext cx="0" cy="0"/>
          <a:chOff x="0" y="0"/>
          <a:chExt cx="0" cy="0"/>
        </a:xfrm>
      </p:grpSpPr>
      <p:sp>
        <p:nvSpPr>
          <p:cNvPr id="77" name="Google Shape;77;p13"/>
          <p:cNvSpPr txBox="1">
            <a:spLocks noGrp="1"/>
          </p:cNvSpPr>
          <p:nvPr>
            <p:ph type="subTitle" idx="1"/>
          </p:nvPr>
        </p:nvSpPr>
        <p:spPr>
          <a:xfrm>
            <a:off x="1352045"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a:p>
        </p:txBody>
      </p:sp>
      <p:sp>
        <p:nvSpPr>
          <p:cNvPr id="78" name="Google Shape;78;p13"/>
          <p:cNvSpPr txBox="1">
            <a:spLocks noGrp="1"/>
          </p:cNvSpPr>
          <p:nvPr>
            <p:ph type="subTitle" idx="2"/>
          </p:nvPr>
        </p:nvSpPr>
        <p:spPr>
          <a:xfrm>
            <a:off x="1352045"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0"/>
            </a:lvl2pPr>
            <a:lvl3pPr lvl="2" rtl="0">
              <a:lnSpc>
                <a:spcPct val="100000"/>
              </a:lnSpc>
              <a:spcBef>
                <a:spcPts val="1200"/>
              </a:spcBef>
              <a:spcAft>
                <a:spcPts val="0"/>
              </a:spcAft>
              <a:buNone/>
              <a:defRPr sz="1400"/>
            </a:lvl3pPr>
            <a:lvl4pPr lvl="3" rtl="0">
              <a:lnSpc>
                <a:spcPct val="100000"/>
              </a:lnSpc>
              <a:spcBef>
                <a:spcPts val="1200"/>
              </a:spcBef>
              <a:spcAft>
                <a:spcPts val="0"/>
              </a:spcAft>
              <a:buNone/>
              <a:defRPr sz="1400"/>
            </a:lvl4pPr>
            <a:lvl5pPr lvl="4" rtl="0">
              <a:lnSpc>
                <a:spcPct val="100000"/>
              </a:lnSpc>
              <a:spcBef>
                <a:spcPts val="1200"/>
              </a:spcBef>
              <a:spcAft>
                <a:spcPts val="0"/>
              </a:spcAft>
              <a:buNone/>
              <a:defRPr sz="1400"/>
            </a:lvl5pPr>
            <a:lvl6pPr lvl="5" rtl="0">
              <a:lnSpc>
                <a:spcPct val="100000"/>
              </a:lnSpc>
              <a:spcBef>
                <a:spcPts val="1200"/>
              </a:spcBef>
              <a:spcAft>
                <a:spcPts val="0"/>
              </a:spcAft>
              <a:buNone/>
              <a:defRPr sz="1400"/>
            </a:lvl6pPr>
            <a:lvl7pPr lvl="6" rtl="0">
              <a:lnSpc>
                <a:spcPct val="100000"/>
              </a:lnSpc>
              <a:spcBef>
                <a:spcPts val="1200"/>
              </a:spcBef>
              <a:spcAft>
                <a:spcPts val="0"/>
              </a:spcAft>
              <a:buNone/>
              <a:defRPr sz="1400"/>
            </a:lvl7pPr>
            <a:lvl8pPr lvl="7" rtl="0">
              <a:lnSpc>
                <a:spcPct val="100000"/>
              </a:lnSpc>
              <a:spcBef>
                <a:spcPts val="1200"/>
              </a:spcBef>
              <a:spcAft>
                <a:spcPts val="0"/>
              </a:spcAft>
              <a:buNone/>
              <a:defRPr sz="1400"/>
            </a:lvl8pPr>
            <a:lvl9pPr lvl="8" rtl="0">
              <a:lnSpc>
                <a:spcPct val="100000"/>
              </a:lnSpc>
              <a:spcBef>
                <a:spcPts val="1200"/>
              </a:spcBef>
              <a:spcAft>
                <a:spcPts val="1200"/>
              </a:spcAft>
              <a:buNone/>
              <a:defRPr sz="1400"/>
            </a:lvl9pPr>
          </a:lstStyle>
          <a:p>
            <a:endParaRPr/>
          </a:p>
        </p:txBody>
      </p:sp>
      <p:sp>
        <p:nvSpPr>
          <p:cNvPr id="79" name="Google Shape;79;p13"/>
          <p:cNvSpPr txBox="1">
            <a:spLocks noGrp="1"/>
          </p:cNvSpPr>
          <p:nvPr>
            <p:ph type="subTitle" idx="3"/>
          </p:nvPr>
        </p:nvSpPr>
        <p:spPr>
          <a:xfrm>
            <a:off x="5057270"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a:p>
        </p:txBody>
      </p:sp>
      <p:sp>
        <p:nvSpPr>
          <p:cNvPr id="80" name="Google Shape;80;p13"/>
          <p:cNvSpPr txBox="1">
            <a:spLocks noGrp="1"/>
          </p:cNvSpPr>
          <p:nvPr>
            <p:ph type="subTitle" idx="4"/>
          </p:nvPr>
        </p:nvSpPr>
        <p:spPr>
          <a:xfrm>
            <a:off x="5057270"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0"/>
            </a:lvl2pPr>
            <a:lvl3pPr lvl="2" rtl="0">
              <a:lnSpc>
                <a:spcPct val="100000"/>
              </a:lnSpc>
              <a:spcBef>
                <a:spcPts val="1200"/>
              </a:spcBef>
              <a:spcAft>
                <a:spcPts val="0"/>
              </a:spcAft>
              <a:buNone/>
              <a:defRPr sz="1400"/>
            </a:lvl3pPr>
            <a:lvl4pPr lvl="3" rtl="0">
              <a:lnSpc>
                <a:spcPct val="100000"/>
              </a:lnSpc>
              <a:spcBef>
                <a:spcPts val="1200"/>
              </a:spcBef>
              <a:spcAft>
                <a:spcPts val="0"/>
              </a:spcAft>
              <a:buNone/>
              <a:defRPr sz="1400"/>
            </a:lvl4pPr>
            <a:lvl5pPr lvl="4" rtl="0">
              <a:lnSpc>
                <a:spcPct val="100000"/>
              </a:lnSpc>
              <a:spcBef>
                <a:spcPts val="1200"/>
              </a:spcBef>
              <a:spcAft>
                <a:spcPts val="0"/>
              </a:spcAft>
              <a:buNone/>
              <a:defRPr sz="1400"/>
            </a:lvl5pPr>
            <a:lvl6pPr lvl="5" rtl="0">
              <a:lnSpc>
                <a:spcPct val="100000"/>
              </a:lnSpc>
              <a:spcBef>
                <a:spcPts val="1200"/>
              </a:spcBef>
              <a:spcAft>
                <a:spcPts val="0"/>
              </a:spcAft>
              <a:buNone/>
              <a:defRPr sz="1400"/>
            </a:lvl6pPr>
            <a:lvl7pPr lvl="6" rtl="0">
              <a:lnSpc>
                <a:spcPct val="100000"/>
              </a:lnSpc>
              <a:spcBef>
                <a:spcPts val="1200"/>
              </a:spcBef>
              <a:spcAft>
                <a:spcPts val="0"/>
              </a:spcAft>
              <a:buNone/>
              <a:defRPr sz="1400"/>
            </a:lvl7pPr>
            <a:lvl8pPr lvl="7" rtl="0">
              <a:lnSpc>
                <a:spcPct val="100000"/>
              </a:lnSpc>
              <a:spcBef>
                <a:spcPts val="1200"/>
              </a:spcBef>
              <a:spcAft>
                <a:spcPts val="0"/>
              </a:spcAft>
              <a:buNone/>
              <a:defRPr sz="1400"/>
            </a:lvl8pPr>
            <a:lvl9pPr lvl="8" rtl="0">
              <a:lnSpc>
                <a:spcPct val="100000"/>
              </a:lnSpc>
              <a:spcBef>
                <a:spcPts val="1200"/>
              </a:spcBef>
              <a:spcAft>
                <a:spcPts val="1200"/>
              </a:spcAft>
              <a:buNone/>
              <a:defRPr sz="1400"/>
            </a:lvl9pPr>
          </a:lstStyle>
          <a:p>
            <a:endParaRPr/>
          </a:p>
        </p:txBody>
      </p:sp>
      <p:sp>
        <p:nvSpPr>
          <p:cNvPr id="3" name="Google Shape;45;p7">
            <a:extLst>
              <a:ext uri="{FF2B5EF4-FFF2-40B4-BE49-F238E27FC236}">
                <a16:creationId xmlns:a16="http://schemas.microsoft.com/office/drawing/2014/main" id="{D0B48D13-027A-4AFE-4CD9-AAE135E2BABD}"/>
              </a:ext>
            </a:extLst>
          </p:cNvPr>
          <p:cNvSpPr txBox="1">
            <a:spLocks noGrp="1"/>
          </p:cNvSpPr>
          <p:nvPr>
            <p:ph type="title"/>
          </p:nvPr>
        </p:nvSpPr>
        <p:spPr>
          <a:xfrm>
            <a:off x="302399" y="86400"/>
            <a:ext cx="7913249"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pic>
        <p:nvPicPr>
          <p:cNvPr id="8" name="Picture 7">
            <a:extLst>
              <a:ext uri="{FF2B5EF4-FFF2-40B4-BE49-F238E27FC236}">
                <a16:creationId xmlns:a16="http://schemas.microsoft.com/office/drawing/2014/main" id="{97FB575D-20E1-DE22-AF60-AFA696F5574C}"/>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9" name="Slide Number Placeholder 5">
            <a:extLst>
              <a:ext uri="{FF2B5EF4-FFF2-40B4-BE49-F238E27FC236}">
                <a16:creationId xmlns:a16="http://schemas.microsoft.com/office/drawing/2014/main" id="{9432BB4C-0FFD-F107-637F-62075DD566B0}"/>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6"/>
        <p:cNvGrpSpPr/>
        <p:nvPr/>
      </p:nvGrpSpPr>
      <p:grpSpPr>
        <a:xfrm>
          <a:off x="0" y="0"/>
          <a:ext cx="0" cy="0"/>
          <a:chOff x="0" y="0"/>
          <a:chExt cx="0" cy="0"/>
        </a:xfrm>
      </p:grpSpPr>
      <p:sp>
        <p:nvSpPr>
          <p:cNvPr id="67" name="Google Shape;67;p11"/>
          <p:cNvSpPr txBox="1">
            <a:spLocks noGrp="1"/>
          </p:cNvSpPr>
          <p:nvPr>
            <p:ph type="title" hasCustomPrompt="1"/>
          </p:nvPr>
        </p:nvSpPr>
        <p:spPr>
          <a:xfrm>
            <a:off x="311700" y="1677361"/>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latin typeface="Calibri" panose="020F0502020204030204" pitchFamily="34" charset="0"/>
                <a:cs typeface="Calibri" panose="020F0502020204030204" pitchFamily="34" charset="0"/>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68" name="Google Shape;68;p11"/>
          <p:cNvSpPr txBox="1">
            <a:spLocks noGrp="1"/>
          </p:cNvSpPr>
          <p:nvPr>
            <p:ph type="body" idx="1"/>
          </p:nvPr>
        </p:nvSpPr>
        <p:spPr>
          <a:xfrm>
            <a:off x="311700" y="3368161"/>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atin typeface="Calibri" panose="020F0502020204030204" pitchFamily="34" charset="0"/>
                <a:cs typeface="Calibri" panose="020F0502020204030204" pitchFamily="34" charset="0"/>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pic>
        <p:nvPicPr>
          <p:cNvPr id="7" name="Picture 6">
            <a:extLst>
              <a:ext uri="{FF2B5EF4-FFF2-40B4-BE49-F238E27FC236}">
                <a16:creationId xmlns:a16="http://schemas.microsoft.com/office/drawing/2014/main" id="{8B72B20D-C7B2-CB3C-5293-ECEC899E04FC}"/>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8" name="Slide Number Placeholder 5">
            <a:extLst>
              <a:ext uri="{FF2B5EF4-FFF2-40B4-BE49-F238E27FC236}">
                <a16:creationId xmlns:a16="http://schemas.microsoft.com/office/drawing/2014/main" id="{FEF22A34-8630-7179-6BE7-3A5ED218F444}"/>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blipFill dpi="0" rotWithShape="1">
          <a:blip r:embed="rId15">
            <a:alphaModFix amt="20000"/>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2400" y="86400"/>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27" name="Rectangle 26">
            <a:extLst>
              <a:ext uri="{FF2B5EF4-FFF2-40B4-BE49-F238E27FC236}">
                <a16:creationId xmlns:a16="http://schemas.microsoft.com/office/drawing/2014/main" id="{D2573FB6-F6A4-C682-F4CD-14CE8176A144}"/>
              </a:ext>
            </a:extLst>
          </p:cNvPr>
          <p:cNvSpPr/>
          <p:nvPr userDrawn="1"/>
        </p:nvSpPr>
        <p:spPr>
          <a:xfrm>
            <a:off x="0" y="4748541"/>
            <a:ext cx="9146272" cy="393601"/>
          </a:xfrm>
          <a:prstGeom prst="rect">
            <a:avLst/>
          </a:prstGeom>
          <a:solidFill>
            <a:srgbClr val="348E9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Google Shape;7;p1"/>
          <p:cNvSpPr txBox="1">
            <a:spLocks noGrp="1"/>
          </p:cNvSpPr>
          <p:nvPr>
            <p:ph type="body" idx="1"/>
          </p:nvPr>
        </p:nvSpPr>
        <p:spPr>
          <a:xfrm>
            <a:off x="311700" y="2217761"/>
            <a:ext cx="8520600" cy="2364912"/>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92930" y="4810835"/>
            <a:ext cx="548700" cy="266454"/>
          </a:xfrm>
          <a:prstGeom prst="rect">
            <a:avLst/>
          </a:prstGeom>
          <a:noFill/>
          <a:ln>
            <a:noFill/>
          </a:ln>
        </p:spPr>
        <p:txBody>
          <a:bodyPr spcFirstLastPara="1" wrap="square" lIns="91425" tIns="91425" rIns="91425" bIns="91425" anchor="ctr" anchorCtr="0">
            <a:noAutofit/>
          </a:bodyPr>
          <a:lstStyle>
            <a:lvl1pPr lvl="0" algn="r">
              <a:buNone/>
              <a:defRPr sz="1000">
                <a:solidFill>
                  <a:schemeClr val="bg1"/>
                </a:solidFill>
                <a:latin typeface="Raleway" pitchFamily="2" charset="0"/>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70" r:id="rId1"/>
    <p:sldLayoutId id="2147483649" r:id="rId2"/>
    <p:sldLayoutId id="2147483656" r:id="rId3"/>
    <p:sldLayoutId id="2147483653" r:id="rId4"/>
    <p:sldLayoutId id="2147483665" r:id="rId5"/>
    <p:sldLayoutId id="2147483661" r:id="rId6"/>
    <p:sldLayoutId id="2147483668" r:id="rId7"/>
    <p:sldLayoutId id="2147483659" r:id="rId8"/>
    <p:sldLayoutId id="2147483657" r:id="rId9"/>
    <p:sldLayoutId id="2147483666" r:id="rId10"/>
    <p:sldLayoutId id="2147483667" r:id="rId11"/>
    <p:sldLayoutId id="2147483671" r:id="rId12"/>
    <p:sldLayoutId id="214748367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000" b="0" i="0" u="none" strike="noStrike" cap="none">
          <a:solidFill>
            <a:schemeClr val="tx1"/>
          </a:solidFill>
          <a:latin typeface="Raleway" pitchFamily="2" charset="0"/>
          <a:ea typeface="Raleway"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aleway" pitchFamily="2" charset="0"/>
          <a:ea typeface="Raleway"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icons8.com/" TargetMode="Externa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5.jpe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6.pn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27.png"/><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27.png"/><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27.png"/><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27.png"/><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8.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Layout" Target="../diagrams/layout13.xml"/><Relationship Id="rId7" Type="http://schemas.openxmlformats.org/officeDocument/2006/relationships/image" Target="../media/image30.png"/><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icons8.com/" TargetMode="Externa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icons8.com/" TargetMode="Externa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icons8.com/" TargetMode="Externa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CF642-B155-3EAA-0E23-97793C0E3936}"/>
              </a:ext>
            </a:extLst>
          </p:cNvPr>
          <p:cNvSpPr txBox="1"/>
          <p:nvPr/>
        </p:nvSpPr>
        <p:spPr>
          <a:xfrm>
            <a:off x="4702302" y="1605538"/>
            <a:ext cx="4278965" cy="2000548"/>
          </a:xfrm>
          <a:prstGeom prst="rect">
            <a:avLst/>
          </a:prstGeom>
          <a:noFill/>
        </p:spPr>
        <p:txBody>
          <a:bodyPr wrap="square" rtlCol="0">
            <a:spAutoFit/>
          </a:bodyPr>
          <a:lstStyle/>
          <a:p>
            <a:pPr algn="ctr"/>
            <a:r>
              <a:rPr lang="en-IN" sz="2000" b="1">
                <a:solidFill>
                  <a:schemeClr val="tx1">
                    <a:lumMod val="85000"/>
                    <a:lumOff val="15000"/>
                  </a:schemeClr>
                </a:solidFill>
                <a:latin typeface="+mj-lt"/>
              </a:rPr>
              <a:t>Risk Analysis – Banking, Financial Services and Insurance</a:t>
            </a:r>
            <a:endParaRPr lang="en-IN" sz="2000" b="1" i="0" u="none" strike="noStrike">
              <a:solidFill>
                <a:schemeClr val="tx1">
                  <a:lumMod val="85000"/>
                  <a:lumOff val="15000"/>
                </a:schemeClr>
              </a:solidFill>
              <a:effectLst/>
              <a:latin typeface="+mj-lt"/>
            </a:endParaRPr>
          </a:p>
          <a:p>
            <a:pPr algn="ctr"/>
            <a:endParaRPr lang="en-IN">
              <a:solidFill>
                <a:schemeClr val="tx1">
                  <a:lumMod val="65000"/>
                  <a:lumOff val="35000"/>
                </a:schemeClr>
              </a:solidFill>
              <a:latin typeface="+mj-lt"/>
            </a:endParaRPr>
          </a:p>
          <a:p>
            <a:pPr algn="ctr"/>
            <a:endParaRPr lang="en-IN">
              <a:solidFill>
                <a:schemeClr val="tx1">
                  <a:lumMod val="65000"/>
                  <a:lumOff val="35000"/>
                </a:schemeClr>
              </a:solidFill>
              <a:latin typeface="+mj-lt"/>
            </a:endParaRPr>
          </a:p>
          <a:p>
            <a:pPr algn="ctr"/>
            <a:endParaRPr lang="en-IN">
              <a:solidFill>
                <a:schemeClr val="tx1">
                  <a:lumMod val="65000"/>
                  <a:lumOff val="35000"/>
                </a:schemeClr>
              </a:solidFill>
              <a:latin typeface="+mj-lt"/>
            </a:endParaRPr>
          </a:p>
          <a:p>
            <a:pPr algn="ctr"/>
            <a:endParaRPr lang="en-IN">
              <a:solidFill>
                <a:schemeClr val="tx1">
                  <a:lumMod val="65000"/>
                  <a:lumOff val="35000"/>
                </a:schemeClr>
              </a:solidFill>
              <a:latin typeface="+mj-lt"/>
            </a:endParaRPr>
          </a:p>
          <a:p>
            <a:pPr algn="ctr"/>
            <a:endParaRPr lang="en-IN">
              <a:solidFill>
                <a:schemeClr val="tx1">
                  <a:lumMod val="65000"/>
                  <a:lumOff val="35000"/>
                </a:schemeClr>
              </a:solidFill>
              <a:latin typeface="+mj-lt"/>
            </a:endParaRPr>
          </a:p>
          <a:p>
            <a:pPr algn="ctr"/>
            <a:endParaRPr lang="en-IN">
              <a:solidFill>
                <a:schemeClr val="tx1">
                  <a:lumMod val="65000"/>
                  <a:lumOff val="35000"/>
                </a:schemeClr>
              </a:solidFill>
              <a:latin typeface="+mj-lt"/>
            </a:endParaRPr>
          </a:p>
        </p:txBody>
      </p:sp>
    </p:spTree>
    <p:extLst>
      <p:ext uri="{BB962C8B-B14F-4D97-AF65-F5344CB8AC3E}">
        <p14:creationId xmlns:p14="http://schemas.microsoft.com/office/powerpoint/2010/main" val="3071345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EE0F2-F5B7-F3A9-FBB9-6F86B50804F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6D33011-3EF8-8E47-339B-EAA42B372D28}"/>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0690AEC8-673E-1C5A-5D44-CFF7241E0785}"/>
              </a:ext>
            </a:extLst>
          </p:cNvPr>
          <p:cNvSpPr txBox="1">
            <a:spLocks/>
          </p:cNvSpPr>
          <p:nvPr/>
        </p:nvSpPr>
        <p:spPr>
          <a:xfrm>
            <a:off x="106479" y="3845"/>
            <a:ext cx="6666154" cy="724162"/>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Arial" panose="05000000000000000000" pitchFamily="2" charset="2"/>
              <a:buChar char="•"/>
            </a:pPr>
            <a:r>
              <a:rPr lang="en-US" sz="1800" dirty="0">
                <a:latin typeface="Raleway"/>
              </a:rPr>
              <a:t>Distribution Of Applicant's Age by Response</a:t>
            </a:r>
          </a:p>
          <a:p>
            <a:pPr marL="285750" indent="-285750">
              <a:buFont typeface="Wingdings" panose="05000000000000000000" pitchFamily="2" charset="2"/>
              <a:buChar char="Ø"/>
            </a:pPr>
            <a:endParaRPr lang="en-US" sz="1800" dirty="0"/>
          </a:p>
        </p:txBody>
      </p:sp>
      <p:sp>
        <p:nvSpPr>
          <p:cNvPr id="8" name="TextBox 7">
            <a:extLst>
              <a:ext uri="{FF2B5EF4-FFF2-40B4-BE49-F238E27FC236}">
                <a16:creationId xmlns:a16="http://schemas.microsoft.com/office/drawing/2014/main" id="{EFE0E607-4616-3836-4BAB-F01BD4B25855}"/>
              </a:ext>
            </a:extLst>
          </p:cNvPr>
          <p:cNvSpPr txBox="1"/>
          <p:nvPr/>
        </p:nvSpPr>
        <p:spPr>
          <a:xfrm>
            <a:off x="110017" y="3553928"/>
            <a:ext cx="8906006" cy="954107"/>
          </a:xfrm>
          <a:prstGeom prst="rect">
            <a:avLst/>
          </a:prstGeom>
          <a:noFill/>
        </p:spPr>
        <p:txBody>
          <a:bodyPr wrap="square" lIns="91440" tIns="45720" rIns="91440" bIns="45720" anchor="t">
            <a:spAutoFit/>
          </a:bodyPr>
          <a:lstStyle/>
          <a:p>
            <a:pPr algn="l"/>
            <a:r>
              <a:rPr lang="en-US" b="1" dirty="0">
                <a:latin typeface="Raleway"/>
              </a:rPr>
              <a:t>Insight :</a:t>
            </a:r>
          </a:p>
          <a:p>
            <a:pPr>
              <a:buChar char="•"/>
            </a:pPr>
            <a:r>
              <a:rPr lang="en-US" dirty="0"/>
              <a:t> The "average" height group has the highest response count overall, particularly for response "8."</a:t>
            </a:r>
          </a:p>
          <a:p>
            <a:pPr>
              <a:buChar char="•"/>
            </a:pPr>
            <a:r>
              <a:rPr lang="en-US" dirty="0"/>
              <a:t>The "young" group consistently has the lowest frequencies across all response categories, indicating lower engagement.</a:t>
            </a:r>
          </a:p>
        </p:txBody>
      </p:sp>
      <p:pic>
        <p:nvPicPr>
          <p:cNvPr id="5" name="Graphic 4" descr="Group of women with solid fill">
            <a:extLst>
              <a:ext uri="{FF2B5EF4-FFF2-40B4-BE49-F238E27FC236}">
                <a16:creationId xmlns:a16="http://schemas.microsoft.com/office/drawing/2014/main" id="{9CD04BF5-D1D7-9A0A-1EB8-8B6FF1CC49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21012" y="84966"/>
            <a:ext cx="914400" cy="914400"/>
          </a:xfrm>
          <a:prstGeom prst="rect">
            <a:avLst/>
          </a:prstGeom>
        </p:spPr>
      </p:pic>
      <p:pic>
        <p:nvPicPr>
          <p:cNvPr id="4" name="Picture 3" descr="A graph of different colored bars&#10;&#10;Description automatically generated">
            <a:extLst>
              <a:ext uri="{FF2B5EF4-FFF2-40B4-BE49-F238E27FC236}">
                <a16:creationId xmlns:a16="http://schemas.microsoft.com/office/drawing/2014/main" id="{CFA6C477-6854-B674-0EC1-46B3A7E6D1D6}"/>
              </a:ext>
            </a:extLst>
          </p:cNvPr>
          <p:cNvPicPr>
            <a:picLocks noChangeAspect="1"/>
          </p:cNvPicPr>
          <p:nvPr/>
        </p:nvPicPr>
        <p:blipFill>
          <a:blip r:embed="rId5"/>
          <a:stretch>
            <a:fillRect/>
          </a:stretch>
        </p:blipFill>
        <p:spPr>
          <a:xfrm>
            <a:off x="796969" y="633465"/>
            <a:ext cx="6060344" cy="2924737"/>
          </a:xfrm>
          <a:prstGeom prst="rect">
            <a:avLst/>
          </a:prstGeom>
        </p:spPr>
      </p:pic>
    </p:spTree>
    <p:extLst>
      <p:ext uri="{BB962C8B-B14F-4D97-AF65-F5344CB8AC3E}">
        <p14:creationId xmlns:p14="http://schemas.microsoft.com/office/powerpoint/2010/main" val="2387853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EE0F2-F5B7-F3A9-FBB9-6F86B50804F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6D33011-3EF8-8E47-339B-EAA42B372D28}"/>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0690AEC8-673E-1C5A-5D44-CFF7241E0785}"/>
              </a:ext>
            </a:extLst>
          </p:cNvPr>
          <p:cNvSpPr txBox="1">
            <a:spLocks/>
          </p:cNvSpPr>
          <p:nvPr/>
        </p:nvSpPr>
        <p:spPr>
          <a:xfrm>
            <a:off x="280834" y="3845"/>
            <a:ext cx="6740174" cy="724162"/>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Arial" panose="05000000000000000000" pitchFamily="2" charset="2"/>
              <a:buChar char="•"/>
            </a:pPr>
            <a:r>
              <a:rPr lang="en-US" sz="1800">
                <a:latin typeface="Raleway"/>
              </a:rPr>
              <a:t>Risk Categorization of Applicants by BMI, Weight and Age</a:t>
            </a:r>
            <a:endParaRPr lang="en-US" sz="1800" b="0">
              <a:latin typeface="Raleway"/>
            </a:endParaRPr>
          </a:p>
          <a:p>
            <a:pPr marL="285750" indent="-285750">
              <a:buFont typeface="Wingdings" panose="05000000000000000000" pitchFamily="2" charset="2"/>
              <a:buChar char="Ø"/>
            </a:pPr>
            <a:endParaRPr lang="en-US" sz="1800"/>
          </a:p>
        </p:txBody>
      </p:sp>
      <p:sp>
        <p:nvSpPr>
          <p:cNvPr id="8" name="TextBox 7">
            <a:extLst>
              <a:ext uri="{FF2B5EF4-FFF2-40B4-BE49-F238E27FC236}">
                <a16:creationId xmlns:a16="http://schemas.microsoft.com/office/drawing/2014/main" id="{EFE0E607-4616-3836-4BAB-F01BD4B25855}"/>
              </a:ext>
            </a:extLst>
          </p:cNvPr>
          <p:cNvSpPr txBox="1"/>
          <p:nvPr/>
        </p:nvSpPr>
        <p:spPr>
          <a:xfrm>
            <a:off x="4441501" y="738647"/>
            <a:ext cx="4377139" cy="3970318"/>
          </a:xfrm>
          <a:prstGeom prst="rect">
            <a:avLst/>
          </a:prstGeom>
          <a:noFill/>
        </p:spPr>
        <p:txBody>
          <a:bodyPr wrap="square" lIns="91440" tIns="45720" rIns="91440" bIns="45720" anchor="t">
            <a:spAutoFit/>
          </a:bodyPr>
          <a:lstStyle/>
          <a:p>
            <a:r>
              <a:rPr lang="en-US" b="1"/>
              <a:t>High Risk:</a:t>
            </a:r>
            <a:r>
              <a:rPr lang="en-US"/>
              <a:t> Overweight, old, and fat individuals who are more likely to face health-related challenges.</a:t>
            </a:r>
          </a:p>
          <a:p>
            <a:r>
              <a:rPr lang="en-US" b="1"/>
              <a:t>Low Risk:</a:t>
            </a:r>
            <a:r>
              <a:rPr lang="en-US"/>
              <a:t> Underweight, young, and thin individuals with reduced likelihood of high-risk classification.</a:t>
            </a:r>
          </a:p>
          <a:p>
            <a:r>
              <a:rPr lang="en-US" b="1"/>
              <a:t>Average Risk:</a:t>
            </a:r>
            <a:r>
              <a:rPr lang="en-US"/>
              <a:t> Everyone else, exhibiting balanced health metrics without extremes in BMI, weight, and age.</a:t>
            </a:r>
          </a:p>
          <a:p>
            <a:endParaRPr lang="en-US" b="1">
              <a:latin typeface="Raleway"/>
            </a:endParaRPr>
          </a:p>
          <a:p>
            <a:pPr algn="l"/>
            <a:r>
              <a:rPr lang="en-US" b="1">
                <a:latin typeface="Raleway"/>
              </a:rPr>
              <a:t>Insight :</a:t>
            </a:r>
            <a:endParaRPr lang="en-US">
              <a:latin typeface="Raleway"/>
            </a:endParaRPr>
          </a:p>
          <a:p>
            <a:pPr>
              <a:buChar char="•"/>
            </a:pPr>
            <a:r>
              <a:rPr lang="en-US"/>
              <a:t> </a:t>
            </a:r>
            <a:r>
              <a:rPr lang="en-US" b="1"/>
              <a:t>Majority (88.8%) in Average Risk:</a:t>
            </a:r>
            <a:r>
              <a:rPr lang="en-US"/>
              <a:t> Indicates population stability but requires ongoing health monitoring.</a:t>
            </a:r>
          </a:p>
          <a:p>
            <a:pPr>
              <a:buChar char="•"/>
            </a:pPr>
            <a:r>
              <a:rPr lang="en-US" b="1"/>
              <a:t> Focus on High Risk (4.7%):</a:t>
            </a:r>
            <a:r>
              <a:rPr lang="en-US"/>
              <a:t> Prioritize targeted interventions and preventive care for this small but critical group.</a:t>
            </a:r>
          </a:p>
          <a:p>
            <a:pPr>
              <a:buChar char="•"/>
            </a:pPr>
            <a:r>
              <a:rPr lang="en-US" b="1"/>
              <a:t> Low Risk (7.1%) offers an opportunity:</a:t>
            </a:r>
            <a:r>
              <a:rPr lang="en-US"/>
              <a:t> Highlight favorable health attributes but monitor for potential risks as they age.</a:t>
            </a:r>
          </a:p>
        </p:txBody>
      </p:sp>
      <p:pic>
        <p:nvPicPr>
          <p:cNvPr id="4" name="Picture 3" descr="A graph of a distribution of risk categories&#10;&#10;Description automatically generated">
            <a:extLst>
              <a:ext uri="{FF2B5EF4-FFF2-40B4-BE49-F238E27FC236}">
                <a16:creationId xmlns:a16="http://schemas.microsoft.com/office/drawing/2014/main" id="{F64C4B63-3193-95EE-517A-9560137F8D54}"/>
              </a:ext>
            </a:extLst>
          </p:cNvPr>
          <p:cNvPicPr>
            <a:picLocks noChangeAspect="1"/>
          </p:cNvPicPr>
          <p:nvPr/>
        </p:nvPicPr>
        <p:blipFill>
          <a:blip r:embed="rId3"/>
          <a:stretch>
            <a:fillRect/>
          </a:stretch>
        </p:blipFill>
        <p:spPr>
          <a:xfrm>
            <a:off x="289434" y="742411"/>
            <a:ext cx="4014698" cy="3248924"/>
          </a:xfrm>
          <a:prstGeom prst="rect">
            <a:avLst/>
          </a:prstGeom>
        </p:spPr>
      </p:pic>
    </p:spTree>
    <p:extLst>
      <p:ext uri="{BB962C8B-B14F-4D97-AF65-F5344CB8AC3E}">
        <p14:creationId xmlns:p14="http://schemas.microsoft.com/office/powerpoint/2010/main" val="2146390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EE0F2-F5B7-F3A9-FBB9-6F86B50804F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6D33011-3EF8-8E47-339B-EAA42B372D28}"/>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0690AEC8-673E-1C5A-5D44-CFF7241E0785}"/>
              </a:ext>
            </a:extLst>
          </p:cNvPr>
          <p:cNvSpPr txBox="1">
            <a:spLocks/>
          </p:cNvSpPr>
          <p:nvPr/>
        </p:nvSpPr>
        <p:spPr>
          <a:xfrm>
            <a:off x="280834" y="3845"/>
            <a:ext cx="6740174" cy="724162"/>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Arial" panose="05000000000000000000" pitchFamily="2" charset="2"/>
              <a:buChar char="•"/>
            </a:pPr>
            <a:r>
              <a:rPr lang="en-US" sz="1800">
                <a:latin typeface="Raleway"/>
              </a:rPr>
              <a:t>BMI Distribution by Risk Category</a:t>
            </a:r>
          </a:p>
          <a:p>
            <a:pPr marL="285750" indent="-285750">
              <a:buFont typeface="Wingdings" panose="05000000000000000000" pitchFamily="2" charset="2"/>
              <a:buChar char="Ø"/>
            </a:pPr>
            <a:endParaRPr lang="en-US" sz="1800"/>
          </a:p>
        </p:txBody>
      </p:sp>
      <p:sp>
        <p:nvSpPr>
          <p:cNvPr id="8" name="TextBox 7">
            <a:extLst>
              <a:ext uri="{FF2B5EF4-FFF2-40B4-BE49-F238E27FC236}">
                <a16:creationId xmlns:a16="http://schemas.microsoft.com/office/drawing/2014/main" id="{EFE0E607-4616-3836-4BAB-F01BD4B25855}"/>
              </a:ext>
            </a:extLst>
          </p:cNvPr>
          <p:cNvSpPr txBox="1"/>
          <p:nvPr/>
        </p:nvSpPr>
        <p:spPr>
          <a:xfrm>
            <a:off x="4225841" y="738647"/>
            <a:ext cx="4883940" cy="3754874"/>
          </a:xfrm>
          <a:prstGeom prst="rect">
            <a:avLst/>
          </a:prstGeom>
          <a:noFill/>
        </p:spPr>
        <p:txBody>
          <a:bodyPr wrap="square" lIns="91440" tIns="45720" rIns="91440" bIns="45720" anchor="t">
            <a:spAutoFit/>
          </a:bodyPr>
          <a:lstStyle/>
          <a:p>
            <a:r>
              <a:rPr lang="en-US" b="1"/>
              <a:t>Average Risk:</a:t>
            </a:r>
            <a:endParaRPr lang="en-US"/>
          </a:p>
          <a:p>
            <a:pPr>
              <a:buChar char="•"/>
            </a:pPr>
            <a:r>
              <a:rPr lang="en-US"/>
              <a:t> BMI range is broad (0.11 to 1.00), reflecting diverse body types.</a:t>
            </a:r>
          </a:p>
          <a:p>
            <a:pPr>
              <a:buChar char="•"/>
            </a:pPr>
            <a:r>
              <a:rPr lang="en-US"/>
              <a:t> Majority group but varies widely, necessitating targeted health initiatives based on subgroups.</a:t>
            </a:r>
          </a:p>
          <a:p>
            <a:pPr>
              <a:buChar char="•"/>
            </a:pPr>
            <a:endParaRPr lang="en-US"/>
          </a:p>
          <a:p>
            <a:r>
              <a:rPr lang="en-US" b="1"/>
              <a:t>High Risk:</a:t>
            </a:r>
            <a:endParaRPr lang="en-US"/>
          </a:p>
          <a:p>
            <a:pPr>
              <a:buChar char="•"/>
            </a:pPr>
            <a:r>
              <a:rPr lang="en-US"/>
              <a:t> Narrow BMI spread (0.53 to 1.00), showing consistently high BMI among this group.</a:t>
            </a:r>
          </a:p>
          <a:p>
            <a:pPr>
              <a:buChar char="•"/>
            </a:pPr>
            <a:r>
              <a:rPr lang="en-US"/>
              <a:t> Requires immediate focus due to higher BMI values, associated with potential health complications.</a:t>
            </a:r>
          </a:p>
          <a:p>
            <a:pPr>
              <a:buChar char="•"/>
            </a:pPr>
            <a:endParaRPr lang="en-US"/>
          </a:p>
          <a:p>
            <a:r>
              <a:rPr lang="en-US" b="1"/>
              <a:t>Low Risk:</a:t>
            </a:r>
            <a:endParaRPr lang="en-US"/>
          </a:p>
          <a:p>
            <a:pPr>
              <a:buChar char="•"/>
            </a:pPr>
            <a:r>
              <a:rPr lang="en-US"/>
              <a:t> Limited BMI variability (0.00 to 0.38), consistent with underweight or optimal metrics.</a:t>
            </a:r>
          </a:p>
          <a:p>
            <a:pPr>
              <a:buChar char="•"/>
            </a:pPr>
            <a:r>
              <a:rPr lang="en-US"/>
              <a:t> Generally healthier but monitor for risks associated with being underweight.</a:t>
            </a:r>
          </a:p>
        </p:txBody>
      </p:sp>
      <p:pic>
        <p:nvPicPr>
          <p:cNvPr id="3" name="Picture 2" descr="A diagram of a distribution by risk category&#10;&#10;Description automatically generated">
            <a:extLst>
              <a:ext uri="{FF2B5EF4-FFF2-40B4-BE49-F238E27FC236}">
                <a16:creationId xmlns:a16="http://schemas.microsoft.com/office/drawing/2014/main" id="{C9DA93E1-365C-30C3-1259-BA55C79350CC}"/>
              </a:ext>
            </a:extLst>
          </p:cNvPr>
          <p:cNvPicPr>
            <a:picLocks noChangeAspect="1"/>
          </p:cNvPicPr>
          <p:nvPr/>
        </p:nvPicPr>
        <p:blipFill>
          <a:blip r:embed="rId3"/>
          <a:stretch>
            <a:fillRect/>
          </a:stretch>
        </p:blipFill>
        <p:spPr>
          <a:xfrm>
            <a:off x="281887" y="735851"/>
            <a:ext cx="3932747" cy="3747278"/>
          </a:xfrm>
          <a:prstGeom prst="rect">
            <a:avLst/>
          </a:prstGeom>
        </p:spPr>
      </p:pic>
    </p:spTree>
    <p:extLst>
      <p:ext uri="{BB962C8B-B14F-4D97-AF65-F5344CB8AC3E}">
        <p14:creationId xmlns:p14="http://schemas.microsoft.com/office/powerpoint/2010/main" val="1453370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EE0F2-F5B7-F3A9-FBB9-6F86B50804F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6D33011-3EF8-8E47-339B-EAA42B372D28}"/>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0690AEC8-673E-1C5A-5D44-CFF7241E0785}"/>
              </a:ext>
            </a:extLst>
          </p:cNvPr>
          <p:cNvSpPr txBox="1">
            <a:spLocks/>
          </p:cNvSpPr>
          <p:nvPr/>
        </p:nvSpPr>
        <p:spPr>
          <a:xfrm>
            <a:off x="280834" y="3845"/>
            <a:ext cx="6740174" cy="724162"/>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Arial" panose="05000000000000000000" pitchFamily="2" charset="2"/>
              <a:buChar char="•"/>
            </a:pPr>
            <a:r>
              <a:rPr lang="en-US" sz="1800">
                <a:latin typeface="Raleway"/>
              </a:rPr>
              <a:t>Distribution of Response across Risk Categorization</a:t>
            </a:r>
            <a:endParaRPr lang="en-US" sz="1800"/>
          </a:p>
        </p:txBody>
      </p:sp>
      <p:pic>
        <p:nvPicPr>
          <p:cNvPr id="3" name="Picture 2">
            <a:extLst>
              <a:ext uri="{FF2B5EF4-FFF2-40B4-BE49-F238E27FC236}">
                <a16:creationId xmlns:a16="http://schemas.microsoft.com/office/drawing/2014/main" id="{85F614B3-2CF5-ED55-E381-9CD911FD72BB}"/>
              </a:ext>
            </a:extLst>
          </p:cNvPr>
          <p:cNvPicPr>
            <a:picLocks noChangeAspect="1"/>
          </p:cNvPicPr>
          <p:nvPr/>
        </p:nvPicPr>
        <p:blipFill>
          <a:blip r:embed="rId3"/>
          <a:stretch>
            <a:fillRect/>
          </a:stretch>
        </p:blipFill>
        <p:spPr>
          <a:xfrm>
            <a:off x="1210484" y="741422"/>
            <a:ext cx="6723033" cy="3854750"/>
          </a:xfrm>
          <a:prstGeom prst="rect">
            <a:avLst/>
          </a:prstGeom>
        </p:spPr>
      </p:pic>
    </p:spTree>
    <p:extLst>
      <p:ext uri="{BB962C8B-B14F-4D97-AF65-F5344CB8AC3E}">
        <p14:creationId xmlns:p14="http://schemas.microsoft.com/office/powerpoint/2010/main" val="4123934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EE0F2-F5B7-F3A9-FBB9-6F86B50804F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6D33011-3EF8-8E47-339B-EAA42B372D28}"/>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0690AEC8-673E-1C5A-5D44-CFF7241E0785}"/>
              </a:ext>
            </a:extLst>
          </p:cNvPr>
          <p:cNvSpPr txBox="1">
            <a:spLocks/>
          </p:cNvSpPr>
          <p:nvPr/>
        </p:nvSpPr>
        <p:spPr>
          <a:xfrm>
            <a:off x="280834" y="3845"/>
            <a:ext cx="6740174" cy="724162"/>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Arial" panose="05000000000000000000" pitchFamily="2" charset="2"/>
              <a:buChar char="•"/>
            </a:pPr>
            <a:r>
              <a:rPr lang="en-US" sz="1800">
                <a:latin typeface="Raleway"/>
              </a:rPr>
              <a:t>Distribution of Response across Risk Categorization</a:t>
            </a:r>
            <a:endParaRPr lang="en-US" sz="1800"/>
          </a:p>
        </p:txBody>
      </p:sp>
      <p:sp>
        <p:nvSpPr>
          <p:cNvPr id="8" name="TextBox 7">
            <a:extLst>
              <a:ext uri="{FF2B5EF4-FFF2-40B4-BE49-F238E27FC236}">
                <a16:creationId xmlns:a16="http://schemas.microsoft.com/office/drawing/2014/main" id="{EFE0E607-4616-3836-4BAB-F01BD4B25855}"/>
              </a:ext>
            </a:extLst>
          </p:cNvPr>
          <p:cNvSpPr txBox="1"/>
          <p:nvPr/>
        </p:nvSpPr>
        <p:spPr>
          <a:xfrm>
            <a:off x="645879" y="738647"/>
            <a:ext cx="8172761" cy="4401205"/>
          </a:xfrm>
          <a:prstGeom prst="rect">
            <a:avLst/>
          </a:prstGeom>
          <a:noFill/>
        </p:spPr>
        <p:txBody>
          <a:bodyPr wrap="square" lIns="91440" tIns="45720" rIns="91440" bIns="45720" anchor="t">
            <a:spAutoFit/>
          </a:bodyPr>
          <a:lstStyle/>
          <a:p>
            <a:r>
              <a:rPr lang="en-US" b="1">
                <a:latin typeface="Raleway"/>
              </a:rPr>
              <a:t>Insight :</a:t>
            </a:r>
            <a:endParaRPr lang="en-US">
              <a:latin typeface="Raleway"/>
            </a:endParaRPr>
          </a:p>
          <a:p>
            <a:pPr>
              <a:buChar char="•"/>
            </a:pPr>
            <a:endParaRPr lang="en-US"/>
          </a:p>
          <a:p>
            <a:r>
              <a:rPr lang="en-US" b="1"/>
              <a:t>Average Risk</a:t>
            </a:r>
            <a:r>
              <a:rPr lang="en-US"/>
              <a:t>:</a:t>
            </a:r>
          </a:p>
          <a:p>
            <a:pPr lvl="1">
              <a:buChar char="•"/>
            </a:pPr>
            <a:r>
              <a:rPr lang="en-US"/>
              <a:t> Majority in this group fall into </a:t>
            </a:r>
            <a:r>
              <a:rPr lang="en-US" b="1"/>
              <a:t>Response 8</a:t>
            </a:r>
            <a:r>
              <a:rPr lang="en-US"/>
              <a:t> (16,446, ~31.4%), followed by </a:t>
            </a:r>
            <a:r>
              <a:rPr lang="en-US" b="1"/>
              <a:t>Response 6</a:t>
            </a:r>
            <a:r>
              <a:rPr lang="en-US"/>
              <a:t> (10,179, ~19.4%).</a:t>
            </a:r>
          </a:p>
          <a:p>
            <a:pPr lvl="1">
              <a:buChar char="•"/>
            </a:pPr>
            <a:r>
              <a:rPr lang="en-US"/>
              <a:t> The least represented responses are </a:t>
            </a:r>
            <a:r>
              <a:rPr lang="en-US" b="1"/>
              <a:t>3</a:t>
            </a:r>
            <a:r>
              <a:rPr lang="en-US"/>
              <a:t> (947, ~1.8%) and </a:t>
            </a:r>
            <a:r>
              <a:rPr lang="en-US" b="1"/>
              <a:t>4</a:t>
            </a:r>
            <a:r>
              <a:rPr lang="en-US"/>
              <a:t> (1,275, ~2.4%).</a:t>
            </a:r>
          </a:p>
          <a:p>
            <a:pPr lvl="1">
              <a:buChar char="•"/>
            </a:pPr>
            <a:r>
              <a:rPr lang="en-US"/>
              <a:t> Indicates a diverse distribution, with higher responses being more frequent.</a:t>
            </a:r>
          </a:p>
          <a:p>
            <a:pPr lvl="1">
              <a:buChar char="•"/>
            </a:pPr>
            <a:endParaRPr lang="en-US"/>
          </a:p>
          <a:p>
            <a:r>
              <a:rPr lang="en-US" b="1"/>
              <a:t>Low Risk</a:t>
            </a:r>
            <a:r>
              <a:rPr lang="en-US"/>
              <a:t>:</a:t>
            </a:r>
          </a:p>
          <a:p>
            <a:pPr lvl="1">
              <a:buChar char="•"/>
            </a:pPr>
            <a:r>
              <a:rPr lang="en-US"/>
              <a:t> Dominated by </a:t>
            </a:r>
            <a:r>
              <a:rPr lang="en-US" b="1"/>
              <a:t>Response 8</a:t>
            </a:r>
            <a:r>
              <a:rPr lang="en-US"/>
              <a:t> (3,009, ~72.2%), with small contributions from </a:t>
            </a:r>
            <a:r>
              <a:rPr lang="en-US" b="1"/>
              <a:t>Response 1</a:t>
            </a:r>
            <a:r>
              <a:rPr lang="en-US"/>
              <a:t> (198, ~4.8%) and </a:t>
            </a:r>
            <a:r>
              <a:rPr lang="en-US" b="1"/>
              <a:t>Response 6</a:t>
            </a:r>
            <a:r>
              <a:rPr lang="en-US"/>
              <a:t> (312, ~7.5%).</a:t>
            </a:r>
          </a:p>
          <a:p>
            <a:pPr lvl="1">
              <a:buChar char="•"/>
            </a:pPr>
            <a:r>
              <a:rPr lang="en-US"/>
              <a:t> Minimal representation for </a:t>
            </a:r>
            <a:r>
              <a:rPr lang="en-US" b="1"/>
              <a:t>Response 3</a:t>
            </a:r>
            <a:r>
              <a:rPr lang="en-US"/>
              <a:t> (34, ~0.8%) and </a:t>
            </a:r>
            <a:r>
              <a:rPr lang="en-US" b="1"/>
              <a:t>Response 4</a:t>
            </a:r>
            <a:r>
              <a:rPr lang="en-US"/>
              <a:t> (149, ~3.6%).</a:t>
            </a:r>
          </a:p>
          <a:p>
            <a:pPr lvl="1">
              <a:buChar char="•"/>
            </a:pPr>
            <a:r>
              <a:rPr lang="en-US"/>
              <a:t> Shows a clear skew toward </a:t>
            </a:r>
            <a:r>
              <a:rPr lang="en-US" b="1"/>
              <a:t>low-risk favorable outcomes</a:t>
            </a:r>
            <a:r>
              <a:rPr lang="en-US"/>
              <a:t> (higher response).</a:t>
            </a:r>
          </a:p>
          <a:p>
            <a:pPr lvl="1">
              <a:buChar char="•"/>
            </a:pPr>
            <a:endParaRPr lang="en-US"/>
          </a:p>
          <a:p>
            <a:r>
              <a:rPr lang="en-US" b="1"/>
              <a:t>High Risk</a:t>
            </a:r>
            <a:r>
              <a:rPr lang="en-US"/>
              <a:t>:</a:t>
            </a:r>
          </a:p>
          <a:p>
            <a:pPr lvl="1">
              <a:buChar char="•"/>
            </a:pPr>
            <a:r>
              <a:rPr lang="en-US"/>
              <a:t> Concentrated in </a:t>
            </a:r>
            <a:r>
              <a:rPr lang="en-US" b="1"/>
              <a:t>Responses 1</a:t>
            </a:r>
            <a:r>
              <a:rPr lang="en-US"/>
              <a:t> (646, ~23.1%), </a:t>
            </a:r>
            <a:r>
              <a:rPr lang="en-US" b="1"/>
              <a:t>2</a:t>
            </a:r>
            <a:r>
              <a:rPr lang="en-US"/>
              <a:t> (642, ~22.9%), and </a:t>
            </a:r>
            <a:r>
              <a:rPr lang="en-US" b="1"/>
              <a:t>6</a:t>
            </a:r>
            <a:r>
              <a:rPr lang="en-US"/>
              <a:t> (742, ~26.5%).</a:t>
            </a:r>
          </a:p>
          <a:p>
            <a:pPr lvl="1">
              <a:buChar char="•"/>
            </a:pPr>
            <a:r>
              <a:rPr lang="en-US"/>
              <a:t> Very few in </a:t>
            </a:r>
            <a:r>
              <a:rPr lang="en-US" b="1"/>
              <a:t>Responses 3, 4, and 8</a:t>
            </a:r>
            <a:r>
              <a:rPr lang="en-US"/>
              <a:t> (32, 4, and 34, collectively ~2.5%).</a:t>
            </a:r>
          </a:p>
          <a:p>
            <a:pPr>
              <a:buChar char="•"/>
            </a:pPr>
            <a:r>
              <a:rPr lang="en-US" b="1"/>
              <a:t> High Risk</a:t>
            </a:r>
            <a:r>
              <a:rPr lang="en-US"/>
              <a:t> individuals have a more evenly distributed but concerning pattern with lower responses.</a:t>
            </a:r>
          </a:p>
          <a:p>
            <a:pPr>
              <a:buChar char="•"/>
            </a:pPr>
            <a:endParaRPr lang="en-US"/>
          </a:p>
          <a:p>
            <a:pPr>
              <a:buChar char="•"/>
            </a:pPr>
            <a:endParaRPr lang="en-US"/>
          </a:p>
        </p:txBody>
      </p:sp>
    </p:spTree>
    <p:extLst>
      <p:ext uri="{BB962C8B-B14F-4D97-AF65-F5344CB8AC3E}">
        <p14:creationId xmlns:p14="http://schemas.microsoft.com/office/powerpoint/2010/main" val="3979850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72D76889-BC00-3161-4199-9D129ECE6810}"/>
              </a:ext>
            </a:extLst>
          </p:cNvPr>
          <p:cNvPicPr>
            <a:picLocks noChangeAspect="1"/>
          </p:cNvPicPr>
          <p:nvPr/>
        </p:nvPicPr>
        <p:blipFill>
          <a:blip r:embed="rId2"/>
          <a:stretch>
            <a:fillRect/>
          </a:stretch>
        </p:blipFill>
        <p:spPr>
          <a:xfrm>
            <a:off x="1888" y="3415"/>
            <a:ext cx="9140225" cy="4748482"/>
          </a:xfrm>
          <a:prstGeom prst="rect">
            <a:avLst/>
          </a:prstGeom>
        </p:spPr>
      </p:pic>
      <p:pic>
        <p:nvPicPr>
          <p:cNvPr id="3" name="Picture 2" descr="A screenshot of a graph&#10;&#10;Description automatically generated">
            <a:extLst>
              <a:ext uri="{FF2B5EF4-FFF2-40B4-BE49-F238E27FC236}">
                <a16:creationId xmlns:a16="http://schemas.microsoft.com/office/drawing/2014/main" id="{CEE4EF58-A92E-8094-EACC-7D2CA96F65EA}"/>
              </a:ext>
            </a:extLst>
          </p:cNvPr>
          <p:cNvPicPr>
            <a:picLocks noChangeAspect="1"/>
          </p:cNvPicPr>
          <p:nvPr/>
        </p:nvPicPr>
        <p:blipFill>
          <a:blip r:embed="rId3"/>
          <a:stretch>
            <a:fillRect/>
          </a:stretch>
        </p:blipFill>
        <p:spPr>
          <a:xfrm>
            <a:off x="6650" y="15456"/>
            <a:ext cx="9141483" cy="4713617"/>
          </a:xfrm>
          <a:prstGeom prst="rect">
            <a:avLst/>
          </a:prstGeom>
        </p:spPr>
      </p:pic>
    </p:spTree>
    <p:extLst>
      <p:ext uri="{BB962C8B-B14F-4D97-AF65-F5344CB8AC3E}">
        <p14:creationId xmlns:p14="http://schemas.microsoft.com/office/powerpoint/2010/main" val="1545275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graph&#10;&#10;Description automatically generated">
            <a:extLst>
              <a:ext uri="{FF2B5EF4-FFF2-40B4-BE49-F238E27FC236}">
                <a16:creationId xmlns:a16="http://schemas.microsoft.com/office/drawing/2014/main" id="{1B958111-02D2-DFFD-3726-4626E0B3EED1}"/>
              </a:ext>
            </a:extLst>
          </p:cNvPr>
          <p:cNvPicPr>
            <a:picLocks noChangeAspect="1"/>
          </p:cNvPicPr>
          <p:nvPr/>
        </p:nvPicPr>
        <p:blipFill>
          <a:blip r:embed="rId2"/>
          <a:stretch>
            <a:fillRect/>
          </a:stretch>
        </p:blipFill>
        <p:spPr>
          <a:xfrm>
            <a:off x="-629" y="-4852"/>
            <a:ext cx="9145257" cy="4743450"/>
          </a:xfrm>
          <a:prstGeom prst="rect">
            <a:avLst/>
          </a:prstGeom>
        </p:spPr>
      </p:pic>
    </p:spTree>
    <p:extLst>
      <p:ext uri="{BB962C8B-B14F-4D97-AF65-F5344CB8AC3E}">
        <p14:creationId xmlns:p14="http://schemas.microsoft.com/office/powerpoint/2010/main" val="3722252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urple and blue logo&#10;&#10;Description automatically generated">
            <a:extLst>
              <a:ext uri="{FF2B5EF4-FFF2-40B4-BE49-F238E27FC236}">
                <a16:creationId xmlns:a16="http://schemas.microsoft.com/office/drawing/2014/main" id="{7A23109B-F543-22A5-789D-B214F302ABE3}"/>
              </a:ext>
            </a:extLst>
          </p:cNvPr>
          <p:cNvPicPr>
            <a:picLocks noChangeAspect="1"/>
          </p:cNvPicPr>
          <p:nvPr/>
        </p:nvPicPr>
        <p:blipFill>
          <a:blip r:embed="rId2"/>
          <a:stretch>
            <a:fillRect/>
          </a:stretch>
        </p:blipFill>
        <p:spPr>
          <a:xfrm>
            <a:off x="3340148" y="504288"/>
            <a:ext cx="2460539" cy="2460539"/>
          </a:xfrm>
          <a:prstGeom prst="rect">
            <a:avLst/>
          </a:prstGeom>
        </p:spPr>
      </p:pic>
      <p:sp>
        <p:nvSpPr>
          <p:cNvPr id="2" name="TextBox 1">
            <a:extLst>
              <a:ext uri="{FF2B5EF4-FFF2-40B4-BE49-F238E27FC236}">
                <a16:creationId xmlns:a16="http://schemas.microsoft.com/office/drawing/2014/main" id="{7C694C67-19D4-B67E-7099-2182EAEE749E}"/>
              </a:ext>
            </a:extLst>
          </p:cNvPr>
          <p:cNvSpPr txBox="1"/>
          <p:nvPr/>
        </p:nvSpPr>
        <p:spPr>
          <a:xfrm>
            <a:off x="818585" y="2970117"/>
            <a:ext cx="7503736" cy="461665"/>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ea typeface="+mn-lt"/>
                <a:cs typeface="+mn-lt"/>
              </a:rPr>
              <a:t>Predictive Modeling For Life Insurance</a:t>
            </a:r>
            <a:endParaRPr lang="en-US">
              <a:ea typeface="+mn-lt"/>
              <a:cs typeface="+mn-lt"/>
            </a:endParaRPr>
          </a:p>
        </p:txBody>
      </p:sp>
      <p:sp>
        <p:nvSpPr>
          <p:cNvPr id="3" name="TextBox 2">
            <a:extLst>
              <a:ext uri="{FF2B5EF4-FFF2-40B4-BE49-F238E27FC236}">
                <a16:creationId xmlns:a16="http://schemas.microsoft.com/office/drawing/2014/main" id="{186400CC-8913-9240-CF31-47E8771D675C}"/>
              </a:ext>
            </a:extLst>
          </p:cNvPr>
          <p:cNvSpPr txBox="1"/>
          <p:nvPr/>
        </p:nvSpPr>
        <p:spPr>
          <a:xfrm>
            <a:off x="2204244" y="3624318"/>
            <a:ext cx="474344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An Overview of Predictive Models and their Performance</a:t>
            </a:r>
          </a:p>
        </p:txBody>
      </p:sp>
    </p:spTree>
    <p:extLst>
      <p:ext uri="{BB962C8B-B14F-4D97-AF65-F5344CB8AC3E}">
        <p14:creationId xmlns:p14="http://schemas.microsoft.com/office/powerpoint/2010/main" val="2720338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 name="Diagram 52">
            <a:extLst>
              <a:ext uri="{FF2B5EF4-FFF2-40B4-BE49-F238E27FC236}">
                <a16:creationId xmlns:a16="http://schemas.microsoft.com/office/drawing/2014/main" id="{F5FB40C6-FE88-F41C-1524-1222F259B7A2}"/>
              </a:ext>
            </a:extLst>
          </p:cNvPr>
          <p:cNvGraphicFramePr/>
          <p:nvPr>
            <p:extLst>
              <p:ext uri="{D42A27DB-BD31-4B8C-83A1-F6EECF244321}">
                <p14:modId xmlns:p14="http://schemas.microsoft.com/office/powerpoint/2010/main" val="652855302"/>
              </p:ext>
            </p:extLst>
          </p:nvPr>
        </p:nvGraphicFramePr>
        <p:xfrm>
          <a:off x="4571999" y="305905"/>
          <a:ext cx="4316257" cy="4272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9" name="TextBox 98">
            <a:extLst>
              <a:ext uri="{FF2B5EF4-FFF2-40B4-BE49-F238E27FC236}">
                <a16:creationId xmlns:a16="http://schemas.microsoft.com/office/drawing/2014/main" id="{1AE8DC27-1B73-EA97-1573-9545E05E54DE}"/>
              </a:ext>
            </a:extLst>
          </p:cNvPr>
          <p:cNvSpPr txBox="1"/>
          <p:nvPr/>
        </p:nvSpPr>
        <p:spPr>
          <a:xfrm>
            <a:off x="696001" y="2440151"/>
            <a:ext cx="387709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b="1" u="sng"/>
              <a:t>Agenda</a:t>
            </a:r>
          </a:p>
        </p:txBody>
      </p:sp>
      <p:pic>
        <p:nvPicPr>
          <p:cNvPr id="100" name="Picture 99" descr="A black background with a clipboard and a pencil&#10;&#10;Description automatically generated">
            <a:extLst>
              <a:ext uri="{FF2B5EF4-FFF2-40B4-BE49-F238E27FC236}">
                <a16:creationId xmlns:a16="http://schemas.microsoft.com/office/drawing/2014/main" id="{AD155CD0-B8A2-8855-AA81-85E1E80E3DF9}"/>
              </a:ext>
            </a:extLst>
          </p:cNvPr>
          <p:cNvPicPr>
            <a:picLocks noChangeAspect="1"/>
          </p:cNvPicPr>
          <p:nvPr/>
        </p:nvPicPr>
        <p:blipFill>
          <a:blip r:embed="rId7"/>
          <a:stretch>
            <a:fillRect/>
          </a:stretch>
        </p:blipFill>
        <p:spPr>
          <a:xfrm>
            <a:off x="1690281" y="808279"/>
            <a:ext cx="1641906" cy="1634182"/>
          </a:xfrm>
          <a:prstGeom prst="rect">
            <a:avLst/>
          </a:prstGeom>
        </p:spPr>
      </p:pic>
    </p:spTree>
    <p:extLst>
      <p:ext uri="{BB962C8B-B14F-4D97-AF65-F5344CB8AC3E}">
        <p14:creationId xmlns:p14="http://schemas.microsoft.com/office/powerpoint/2010/main" val="2529642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Picture 132" descr="A black and white symbol with arrows and a target&#10;&#10;Description automatically generated">
            <a:extLst>
              <a:ext uri="{FF2B5EF4-FFF2-40B4-BE49-F238E27FC236}">
                <a16:creationId xmlns:a16="http://schemas.microsoft.com/office/drawing/2014/main" id="{34CF3D2E-87AA-65AC-A90D-192228F649BF}"/>
              </a:ext>
            </a:extLst>
          </p:cNvPr>
          <p:cNvPicPr>
            <a:picLocks noChangeAspect="1"/>
          </p:cNvPicPr>
          <p:nvPr/>
        </p:nvPicPr>
        <p:blipFill>
          <a:blip r:embed="rId2"/>
          <a:stretch>
            <a:fillRect/>
          </a:stretch>
        </p:blipFill>
        <p:spPr>
          <a:xfrm>
            <a:off x="874105" y="1019195"/>
            <a:ext cx="1430996" cy="1430996"/>
          </a:xfrm>
          <a:prstGeom prst="rect">
            <a:avLst/>
          </a:prstGeom>
          <a:ln>
            <a:noFill/>
          </a:ln>
        </p:spPr>
      </p:pic>
      <p:sp>
        <p:nvSpPr>
          <p:cNvPr id="3" name="TextBox 2">
            <a:extLst>
              <a:ext uri="{FF2B5EF4-FFF2-40B4-BE49-F238E27FC236}">
                <a16:creationId xmlns:a16="http://schemas.microsoft.com/office/drawing/2014/main" id="{2592D1BE-F2F9-3674-64A4-802AA5D4A39A}"/>
              </a:ext>
            </a:extLst>
          </p:cNvPr>
          <p:cNvSpPr txBox="1"/>
          <p:nvPr/>
        </p:nvSpPr>
        <p:spPr>
          <a:xfrm>
            <a:off x="449882" y="2575472"/>
            <a:ext cx="22720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Objective​</a:t>
            </a:r>
          </a:p>
        </p:txBody>
      </p:sp>
      <p:graphicFrame>
        <p:nvGraphicFramePr>
          <p:cNvPr id="4" name="Diagram 3">
            <a:extLst>
              <a:ext uri="{FF2B5EF4-FFF2-40B4-BE49-F238E27FC236}">
                <a16:creationId xmlns:a16="http://schemas.microsoft.com/office/drawing/2014/main" id="{65B9FFCF-0A64-F4DB-6FA6-FFD86D2C3689}"/>
              </a:ext>
            </a:extLst>
          </p:cNvPr>
          <p:cNvGraphicFramePr/>
          <p:nvPr>
            <p:extLst>
              <p:ext uri="{D42A27DB-BD31-4B8C-83A1-F6EECF244321}">
                <p14:modId xmlns:p14="http://schemas.microsoft.com/office/powerpoint/2010/main" val="3707367430"/>
              </p:ext>
            </p:extLst>
          </p:nvPr>
        </p:nvGraphicFramePr>
        <p:xfrm>
          <a:off x="3127805" y="240957"/>
          <a:ext cx="5807674" cy="4429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5982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F824B-5F3B-E17B-97F7-B390D84A77AD}"/>
              </a:ext>
            </a:extLst>
          </p:cNvPr>
          <p:cNvSpPr>
            <a:spLocks noGrp="1"/>
          </p:cNvSpPr>
          <p:nvPr>
            <p:ph type="title"/>
          </p:nvPr>
        </p:nvSpPr>
        <p:spPr>
          <a:xfrm>
            <a:off x="302400" y="10800"/>
            <a:ext cx="8006400" cy="852687"/>
          </a:xfrm>
        </p:spPr>
        <p:txBody>
          <a:bodyPr anchor="ctr">
            <a:normAutofit/>
          </a:bodyPr>
          <a:lstStyle/>
          <a:p>
            <a:r>
              <a:rPr lang="en-US" sz="2400"/>
              <a:t>Agenda</a:t>
            </a:r>
          </a:p>
        </p:txBody>
      </p:sp>
      <p:sp>
        <p:nvSpPr>
          <p:cNvPr id="2" name="TextBox 1">
            <a:extLst>
              <a:ext uri="{FF2B5EF4-FFF2-40B4-BE49-F238E27FC236}">
                <a16:creationId xmlns:a16="http://schemas.microsoft.com/office/drawing/2014/main" id="{F897A18A-76B3-363E-C78E-3C6EF2FE9765}"/>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C5FC4070-C767-D9C1-312F-A55B3DB05C36}"/>
              </a:ext>
            </a:extLst>
          </p:cNvPr>
          <p:cNvSpPr txBox="1"/>
          <p:nvPr/>
        </p:nvSpPr>
        <p:spPr>
          <a:xfrm>
            <a:off x="379708" y="953146"/>
            <a:ext cx="8423329" cy="2612895"/>
          </a:xfrm>
          <a:prstGeom prst="rect">
            <a:avLst/>
          </a:prstGeom>
          <a:noFill/>
        </p:spPr>
        <p:txBody>
          <a:bodyPr wrap="square" lIns="91440" tIns="45720" rIns="91440" bIns="45720" rtlCol="0" anchor="t">
            <a:spAutoFit/>
          </a:bodyPr>
          <a:lstStyle/>
          <a:p>
            <a:pPr marL="285750" indent="-285750">
              <a:lnSpc>
                <a:spcPct val="200000"/>
              </a:lnSpc>
              <a:buFont typeface="Arial" panose="020B0604020202020204" pitchFamily="34" charset="0"/>
              <a:buChar char="•"/>
            </a:pPr>
            <a:r>
              <a:rPr lang="en-IN">
                <a:latin typeface="Raleway" pitchFamily="2" charset="0"/>
              </a:rPr>
              <a:t>Introduction</a:t>
            </a:r>
          </a:p>
          <a:p>
            <a:pPr marL="285750" indent="-285750">
              <a:lnSpc>
                <a:spcPct val="200000"/>
              </a:lnSpc>
              <a:buFont typeface="Arial" panose="020B0604020202020204" pitchFamily="34" charset="0"/>
              <a:buChar char="•"/>
            </a:pPr>
            <a:r>
              <a:rPr lang="en-IN">
                <a:latin typeface="Raleway" pitchFamily="2" charset="0"/>
              </a:rPr>
              <a:t>Data Overview </a:t>
            </a:r>
          </a:p>
          <a:p>
            <a:pPr marL="285750" indent="-285750">
              <a:lnSpc>
                <a:spcPct val="200000"/>
              </a:lnSpc>
              <a:buFont typeface="Arial" panose="020B0604020202020204" pitchFamily="34" charset="0"/>
              <a:buChar char="•"/>
            </a:pPr>
            <a:r>
              <a:rPr lang="en-IN">
                <a:latin typeface="Raleway" pitchFamily="2" charset="0"/>
              </a:rPr>
              <a:t>Data Cleaning and Pre – processing steps</a:t>
            </a:r>
          </a:p>
          <a:p>
            <a:pPr marL="285750" indent="-285750">
              <a:lnSpc>
                <a:spcPct val="200000"/>
              </a:lnSpc>
              <a:buFont typeface="Arial" panose="020B0604020202020204" pitchFamily="34" charset="0"/>
              <a:buChar char="•"/>
            </a:pPr>
            <a:r>
              <a:rPr lang="en-IN">
                <a:latin typeface="Raleway" pitchFamily="2" charset="0"/>
              </a:rPr>
              <a:t>Exploratory Data Analysis </a:t>
            </a:r>
          </a:p>
          <a:p>
            <a:pPr marL="285750" indent="-285750">
              <a:lnSpc>
                <a:spcPct val="200000"/>
              </a:lnSpc>
              <a:buFont typeface="Arial" panose="020B0604020202020204" pitchFamily="34" charset="0"/>
              <a:buChar char="•"/>
            </a:pPr>
            <a:r>
              <a:rPr lang="en-IN">
                <a:latin typeface="Raleway"/>
              </a:rPr>
              <a:t>Dashboards from Power BI</a:t>
            </a:r>
            <a:endParaRPr lang="en-IN">
              <a:latin typeface="Raleway" pitchFamily="2" charset="0"/>
            </a:endParaRPr>
          </a:p>
          <a:p>
            <a:pPr marL="285750" indent="-285750">
              <a:lnSpc>
                <a:spcPct val="200000"/>
              </a:lnSpc>
              <a:buFont typeface="Arial" panose="020B0604020202020204" pitchFamily="34" charset="0"/>
              <a:buChar char="•"/>
            </a:pPr>
            <a:r>
              <a:rPr lang="en-IN">
                <a:latin typeface="Raleway" pitchFamily="2" charset="0"/>
              </a:rPr>
              <a:t>Predictive Modelling</a:t>
            </a:r>
          </a:p>
        </p:txBody>
      </p:sp>
    </p:spTree>
    <p:extLst>
      <p:ext uri="{BB962C8B-B14F-4D97-AF65-F5344CB8AC3E}">
        <p14:creationId xmlns:p14="http://schemas.microsoft.com/office/powerpoint/2010/main" val="798131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6F81E6-4B0E-93ED-DCA8-84B9ED819FA8}"/>
              </a:ext>
            </a:extLst>
          </p:cNvPr>
          <p:cNvSpPr txBox="1"/>
          <p:nvPr/>
        </p:nvSpPr>
        <p:spPr>
          <a:xfrm>
            <a:off x="1825" y="2569395"/>
            <a:ext cx="36883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Model Building Process</a:t>
            </a:r>
          </a:p>
        </p:txBody>
      </p:sp>
      <p:graphicFrame>
        <p:nvGraphicFramePr>
          <p:cNvPr id="240" name="Diagram 239">
            <a:extLst>
              <a:ext uri="{FF2B5EF4-FFF2-40B4-BE49-F238E27FC236}">
                <a16:creationId xmlns:a16="http://schemas.microsoft.com/office/drawing/2014/main" id="{4B79A252-2E33-6A80-7DAD-13E955E07A33}"/>
              </a:ext>
            </a:extLst>
          </p:cNvPr>
          <p:cNvGraphicFramePr/>
          <p:nvPr>
            <p:extLst>
              <p:ext uri="{D42A27DB-BD31-4B8C-83A1-F6EECF244321}">
                <p14:modId xmlns:p14="http://schemas.microsoft.com/office/powerpoint/2010/main" val="85017628"/>
              </p:ext>
            </p:extLst>
          </p:nvPr>
        </p:nvGraphicFramePr>
        <p:xfrm>
          <a:off x="3693986" y="-2240"/>
          <a:ext cx="5315557" cy="4735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24" name="Picture 923">
            <a:extLst>
              <a:ext uri="{FF2B5EF4-FFF2-40B4-BE49-F238E27FC236}">
                <a16:creationId xmlns:a16="http://schemas.microsoft.com/office/drawing/2014/main" id="{3591C922-EC34-91FB-ED34-76B5A1452AEB}"/>
              </a:ext>
            </a:extLst>
          </p:cNvPr>
          <p:cNvPicPr>
            <a:picLocks noChangeAspect="1"/>
          </p:cNvPicPr>
          <p:nvPr/>
        </p:nvPicPr>
        <p:blipFill>
          <a:blip r:embed="rId7"/>
          <a:stretch>
            <a:fillRect/>
          </a:stretch>
        </p:blipFill>
        <p:spPr>
          <a:xfrm>
            <a:off x="1243091" y="1282909"/>
            <a:ext cx="1219200" cy="1219200"/>
          </a:xfrm>
          <a:prstGeom prst="rect">
            <a:avLst/>
          </a:prstGeom>
        </p:spPr>
      </p:pic>
    </p:spTree>
    <p:extLst>
      <p:ext uri="{BB962C8B-B14F-4D97-AF65-F5344CB8AC3E}">
        <p14:creationId xmlns:p14="http://schemas.microsoft.com/office/powerpoint/2010/main" val="3855722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3B1471-34AA-0823-29C4-0E8F66AA6ACC}"/>
              </a:ext>
            </a:extLst>
          </p:cNvPr>
          <p:cNvSpPr txBox="1"/>
          <p:nvPr/>
        </p:nvSpPr>
        <p:spPr>
          <a:xfrm>
            <a:off x="1967543" y="159450"/>
            <a:ext cx="5211979"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t>Data Preparation</a:t>
            </a:r>
            <a:endParaRPr lang="en-US" sz="3600"/>
          </a:p>
          <a:p>
            <a:pPr algn="ctr"/>
            <a:endParaRPr lang="en-US"/>
          </a:p>
        </p:txBody>
      </p:sp>
      <p:graphicFrame>
        <p:nvGraphicFramePr>
          <p:cNvPr id="3" name="Diagram 2">
            <a:extLst>
              <a:ext uri="{FF2B5EF4-FFF2-40B4-BE49-F238E27FC236}">
                <a16:creationId xmlns:a16="http://schemas.microsoft.com/office/drawing/2014/main" id="{5301F3A7-21A3-508A-BB82-2573E6D97FBB}"/>
              </a:ext>
            </a:extLst>
          </p:cNvPr>
          <p:cNvGraphicFramePr/>
          <p:nvPr>
            <p:extLst>
              <p:ext uri="{D42A27DB-BD31-4B8C-83A1-F6EECF244321}">
                <p14:modId xmlns:p14="http://schemas.microsoft.com/office/powerpoint/2010/main" val="4058918396"/>
              </p:ext>
            </p:extLst>
          </p:nvPr>
        </p:nvGraphicFramePr>
        <p:xfrm>
          <a:off x="393494" y="1013888"/>
          <a:ext cx="8366383" cy="3371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271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FA1C71-DE66-F9FE-5E17-889CE0351203}"/>
              </a:ext>
            </a:extLst>
          </p:cNvPr>
          <p:cNvSpPr txBox="1"/>
          <p:nvPr/>
        </p:nvSpPr>
        <p:spPr>
          <a:xfrm>
            <a:off x="321161" y="220342"/>
            <a:ext cx="867588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t>Commonly Used Algorithms for Classification</a:t>
            </a:r>
          </a:p>
          <a:p>
            <a:pPr algn="ctr"/>
            <a:endParaRPr lang="en-US" sz="2800" b="1"/>
          </a:p>
        </p:txBody>
      </p:sp>
      <p:graphicFrame>
        <p:nvGraphicFramePr>
          <p:cNvPr id="4" name="Diagram 3">
            <a:extLst>
              <a:ext uri="{FF2B5EF4-FFF2-40B4-BE49-F238E27FC236}">
                <a16:creationId xmlns:a16="http://schemas.microsoft.com/office/drawing/2014/main" id="{FA6983A0-9D88-0DC4-07B9-591D7558C904}"/>
              </a:ext>
            </a:extLst>
          </p:cNvPr>
          <p:cNvGraphicFramePr/>
          <p:nvPr>
            <p:extLst>
              <p:ext uri="{D42A27DB-BD31-4B8C-83A1-F6EECF244321}">
                <p14:modId xmlns:p14="http://schemas.microsoft.com/office/powerpoint/2010/main" val="3740107410"/>
              </p:ext>
            </p:extLst>
          </p:nvPr>
        </p:nvGraphicFramePr>
        <p:xfrm>
          <a:off x="646452" y="752021"/>
          <a:ext cx="8179006" cy="1821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100" name="Diagram 3099">
            <a:extLst>
              <a:ext uri="{FF2B5EF4-FFF2-40B4-BE49-F238E27FC236}">
                <a16:creationId xmlns:a16="http://schemas.microsoft.com/office/drawing/2014/main" id="{C310724E-D96F-9E83-E6B0-47FBB35F915C}"/>
              </a:ext>
            </a:extLst>
          </p:cNvPr>
          <p:cNvGraphicFramePr/>
          <p:nvPr/>
        </p:nvGraphicFramePr>
        <p:xfrm>
          <a:off x="648325" y="2800725"/>
          <a:ext cx="8173387" cy="183404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49002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FA1C71-DE66-F9FE-5E17-889CE0351203}"/>
              </a:ext>
            </a:extLst>
          </p:cNvPr>
          <p:cNvSpPr txBox="1"/>
          <p:nvPr/>
        </p:nvSpPr>
        <p:spPr>
          <a:xfrm>
            <a:off x="321161" y="220342"/>
            <a:ext cx="867588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t>Commonly Used Algorithms for Classification</a:t>
            </a:r>
          </a:p>
          <a:p>
            <a:pPr algn="ctr"/>
            <a:endParaRPr lang="en-US" sz="2800" b="1"/>
          </a:p>
        </p:txBody>
      </p:sp>
      <p:graphicFrame>
        <p:nvGraphicFramePr>
          <p:cNvPr id="3100" name="Diagram 3099">
            <a:extLst>
              <a:ext uri="{FF2B5EF4-FFF2-40B4-BE49-F238E27FC236}">
                <a16:creationId xmlns:a16="http://schemas.microsoft.com/office/drawing/2014/main" id="{C310724E-D96F-9E83-E6B0-47FBB35F915C}"/>
              </a:ext>
            </a:extLst>
          </p:cNvPr>
          <p:cNvGraphicFramePr/>
          <p:nvPr>
            <p:extLst>
              <p:ext uri="{D42A27DB-BD31-4B8C-83A1-F6EECF244321}">
                <p14:modId xmlns:p14="http://schemas.microsoft.com/office/powerpoint/2010/main" val="983395376"/>
              </p:ext>
            </p:extLst>
          </p:nvPr>
        </p:nvGraphicFramePr>
        <p:xfrm>
          <a:off x="485039" y="913869"/>
          <a:ext cx="8173387" cy="36755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0478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B2CF7C-5199-1A25-5488-9F5441E4D6B9}"/>
              </a:ext>
            </a:extLst>
          </p:cNvPr>
          <p:cNvSpPr txBox="1"/>
          <p:nvPr/>
        </p:nvSpPr>
        <p:spPr>
          <a:xfrm>
            <a:off x="101336" y="2355938"/>
            <a:ext cx="273383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t>Predictive Models Overview</a:t>
            </a:r>
            <a:endParaRPr lang="en-US"/>
          </a:p>
        </p:txBody>
      </p:sp>
      <p:graphicFrame>
        <p:nvGraphicFramePr>
          <p:cNvPr id="3" name="Diagram 2">
            <a:extLst>
              <a:ext uri="{FF2B5EF4-FFF2-40B4-BE49-F238E27FC236}">
                <a16:creationId xmlns:a16="http://schemas.microsoft.com/office/drawing/2014/main" id="{FBD42B3F-6514-AACA-8707-BB8FD51CC79B}"/>
              </a:ext>
            </a:extLst>
          </p:cNvPr>
          <p:cNvGraphicFramePr/>
          <p:nvPr>
            <p:extLst>
              <p:ext uri="{D42A27DB-BD31-4B8C-83A1-F6EECF244321}">
                <p14:modId xmlns:p14="http://schemas.microsoft.com/office/powerpoint/2010/main" val="643189839"/>
              </p:ext>
            </p:extLst>
          </p:nvPr>
        </p:nvGraphicFramePr>
        <p:xfrm>
          <a:off x="2664555" y="7626"/>
          <a:ext cx="6357647" cy="4702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63" name="Picture 1162">
            <a:extLst>
              <a:ext uri="{FF2B5EF4-FFF2-40B4-BE49-F238E27FC236}">
                <a16:creationId xmlns:a16="http://schemas.microsoft.com/office/drawing/2014/main" id="{19757C25-4353-17AC-6E4A-1333D23BF810}"/>
              </a:ext>
            </a:extLst>
          </p:cNvPr>
          <p:cNvPicPr>
            <a:picLocks noChangeAspect="1"/>
          </p:cNvPicPr>
          <p:nvPr/>
        </p:nvPicPr>
        <p:blipFill>
          <a:blip r:embed="rId7"/>
          <a:stretch>
            <a:fillRect/>
          </a:stretch>
        </p:blipFill>
        <p:spPr>
          <a:xfrm>
            <a:off x="680145" y="787759"/>
            <a:ext cx="1581150" cy="1565704"/>
          </a:xfrm>
          <a:prstGeom prst="rect">
            <a:avLst/>
          </a:prstGeom>
        </p:spPr>
      </p:pic>
    </p:spTree>
    <p:extLst>
      <p:ext uri="{BB962C8B-B14F-4D97-AF65-F5344CB8AC3E}">
        <p14:creationId xmlns:p14="http://schemas.microsoft.com/office/powerpoint/2010/main" val="4235255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B2CF7C-5199-1A25-5488-9F5441E4D6B9}"/>
              </a:ext>
            </a:extLst>
          </p:cNvPr>
          <p:cNvSpPr txBox="1"/>
          <p:nvPr/>
        </p:nvSpPr>
        <p:spPr>
          <a:xfrm>
            <a:off x="101336" y="2355938"/>
            <a:ext cx="273383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t>Predictive Models Overview</a:t>
            </a:r>
            <a:endParaRPr lang="en-US"/>
          </a:p>
        </p:txBody>
      </p:sp>
      <p:graphicFrame>
        <p:nvGraphicFramePr>
          <p:cNvPr id="3" name="Diagram 2">
            <a:extLst>
              <a:ext uri="{FF2B5EF4-FFF2-40B4-BE49-F238E27FC236}">
                <a16:creationId xmlns:a16="http://schemas.microsoft.com/office/drawing/2014/main" id="{FBD42B3F-6514-AACA-8707-BB8FD51CC79B}"/>
              </a:ext>
            </a:extLst>
          </p:cNvPr>
          <p:cNvGraphicFramePr/>
          <p:nvPr/>
        </p:nvGraphicFramePr>
        <p:xfrm>
          <a:off x="2664555" y="7626"/>
          <a:ext cx="6357647" cy="4702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63" name="Picture 1162">
            <a:extLst>
              <a:ext uri="{FF2B5EF4-FFF2-40B4-BE49-F238E27FC236}">
                <a16:creationId xmlns:a16="http://schemas.microsoft.com/office/drawing/2014/main" id="{19757C25-4353-17AC-6E4A-1333D23BF810}"/>
              </a:ext>
            </a:extLst>
          </p:cNvPr>
          <p:cNvPicPr>
            <a:picLocks noChangeAspect="1"/>
          </p:cNvPicPr>
          <p:nvPr/>
        </p:nvPicPr>
        <p:blipFill>
          <a:blip r:embed="rId7"/>
          <a:stretch>
            <a:fillRect/>
          </a:stretch>
        </p:blipFill>
        <p:spPr>
          <a:xfrm>
            <a:off x="680145" y="787759"/>
            <a:ext cx="1581150" cy="1565704"/>
          </a:xfrm>
          <a:prstGeom prst="rect">
            <a:avLst/>
          </a:prstGeom>
        </p:spPr>
      </p:pic>
    </p:spTree>
    <p:extLst>
      <p:ext uri="{BB962C8B-B14F-4D97-AF65-F5344CB8AC3E}">
        <p14:creationId xmlns:p14="http://schemas.microsoft.com/office/powerpoint/2010/main" val="124564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B2CF7C-5199-1A25-5488-9F5441E4D6B9}"/>
              </a:ext>
            </a:extLst>
          </p:cNvPr>
          <p:cNvSpPr txBox="1"/>
          <p:nvPr/>
        </p:nvSpPr>
        <p:spPr>
          <a:xfrm>
            <a:off x="101336" y="2355938"/>
            <a:ext cx="273383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t>Predictive Models Overview</a:t>
            </a:r>
            <a:endParaRPr lang="en-US"/>
          </a:p>
        </p:txBody>
      </p:sp>
      <p:graphicFrame>
        <p:nvGraphicFramePr>
          <p:cNvPr id="3" name="Diagram 2">
            <a:extLst>
              <a:ext uri="{FF2B5EF4-FFF2-40B4-BE49-F238E27FC236}">
                <a16:creationId xmlns:a16="http://schemas.microsoft.com/office/drawing/2014/main" id="{FBD42B3F-6514-AACA-8707-BB8FD51CC79B}"/>
              </a:ext>
            </a:extLst>
          </p:cNvPr>
          <p:cNvGraphicFramePr/>
          <p:nvPr>
            <p:extLst>
              <p:ext uri="{D42A27DB-BD31-4B8C-83A1-F6EECF244321}">
                <p14:modId xmlns:p14="http://schemas.microsoft.com/office/powerpoint/2010/main" val="4256694204"/>
              </p:ext>
            </p:extLst>
          </p:nvPr>
        </p:nvGraphicFramePr>
        <p:xfrm>
          <a:off x="2680001" y="11549"/>
          <a:ext cx="6357647" cy="4672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63" name="Picture 1162">
            <a:extLst>
              <a:ext uri="{FF2B5EF4-FFF2-40B4-BE49-F238E27FC236}">
                <a16:creationId xmlns:a16="http://schemas.microsoft.com/office/drawing/2014/main" id="{19757C25-4353-17AC-6E4A-1333D23BF810}"/>
              </a:ext>
            </a:extLst>
          </p:cNvPr>
          <p:cNvPicPr>
            <a:picLocks noChangeAspect="1"/>
          </p:cNvPicPr>
          <p:nvPr/>
        </p:nvPicPr>
        <p:blipFill>
          <a:blip r:embed="rId7"/>
          <a:stretch>
            <a:fillRect/>
          </a:stretch>
        </p:blipFill>
        <p:spPr>
          <a:xfrm>
            <a:off x="680145" y="787759"/>
            <a:ext cx="1581150" cy="1565704"/>
          </a:xfrm>
          <a:prstGeom prst="rect">
            <a:avLst/>
          </a:prstGeom>
        </p:spPr>
      </p:pic>
    </p:spTree>
    <p:extLst>
      <p:ext uri="{BB962C8B-B14F-4D97-AF65-F5344CB8AC3E}">
        <p14:creationId xmlns:p14="http://schemas.microsoft.com/office/powerpoint/2010/main" val="2299181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B2CF7C-5199-1A25-5488-9F5441E4D6B9}"/>
              </a:ext>
            </a:extLst>
          </p:cNvPr>
          <p:cNvSpPr txBox="1"/>
          <p:nvPr/>
        </p:nvSpPr>
        <p:spPr>
          <a:xfrm>
            <a:off x="101336" y="2355938"/>
            <a:ext cx="273383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t>Predictive Models Overview</a:t>
            </a:r>
            <a:endParaRPr lang="en-US"/>
          </a:p>
        </p:txBody>
      </p:sp>
      <p:graphicFrame>
        <p:nvGraphicFramePr>
          <p:cNvPr id="3" name="Diagram 2">
            <a:extLst>
              <a:ext uri="{FF2B5EF4-FFF2-40B4-BE49-F238E27FC236}">
                <a16:creationId xmlns:a16="http://schemas.microsoft.com/office/drawing/2014/main" id="{FBD42B3F-6514-AACA-8707-BB8FD51CC79B}"/>
              </a:ext>
            </a:extLst>
          </p:cNvPr>
          <p:cNvGraphicFramePr/>
          <p:nvPr>
            <p:extLst>
              <p:ext uri="{D42A27DB-BD31-4B8C-83A1-F6EECF244321}">
                <p14:modId xmlns:p14="http://schemas.microsoft.com/office/powerpoint/2010/main" val="2004676067"/>
              </p:ext>
            </p:extLst>
          </p:nvPr>
        </p:nvGraphicFramePr>
        <p:xfrm>
          <a:off x="2680001" y="129476"/>
          <a:ext cx="6357647" cy="43912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63" name="Picture 1162">
            <a:extLst>
              <a:ext uri="{FF2B5EF4-FFF2-40B4-BE49-F238E27FC236}">
                <a16:creationId xmlns:a16="http://schemas.microsoft.com/office/drawing/2014/main" id="{19757C25-4353-17AC-6E4A-1333D23BF810}"/>
              </a:ext>
            </a:extLst>
          </p:cNvPr>
          <p:cNvPicPr>
            <a:picLocks noChangeAspect="1"/>
          </p:cNvPicPr>
          <p:nvPr/>
        </p:nvPicPr>
        <p:blipFill>
          <a:blip r:embed="rId7"/>
          <a:stretch>
            <a:fillRect/>
          </a:stretch>
        </p:blipFill>
        <p:spPr>
          <a:xfrm>
            <a:off x="680145" y="787759"/>
            <a:ext cx="1581150" cy="1565704"/>
          </a:xfrm>
          <a:prstGeom prst="rect">
            <a:avLst/>
          </a:prstGeom>
        </p:spPr>
      </p:pic>
    </p:spTree>
    <p:extLst>
      <p:ext uri="{BB962C8B-B14F-4D97-AF65-F5344CB8AC3E}">
        <p14:creationId xmlns:p14="http://schemas.microsoft.com/office/powerpoint/2010/main" val="3203770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BCADA5-C543-B30B-31FB-381604208C98}"/>
              </a:ext>
            </a:extLst>
          </p:cNvPr>
          <p:cNvPicPr>
            <a:picLocks noChangeAspect="1"/>
          </p:cNvPicPr>
          <p:nvPr/>
        </p:nvPicPr>
        <p:blipFill>
          <a:blip r:embed="rId2"/>
          <a:stretch>
            <a:fillRect/>
          </a:stretch>
        </p:blipFill>
        <p:spPr>
          <a:xfrm>
            <a:off x="2342" y="1699954"/>
            <a:ext cx="4853065" cy="3036495"/>
          </a:xfrm>
          <a:prstGeom prst="rect">
            <a:avLst/>
          </a:prstGeom>
          <a:ln>
            <a:solidFill>
              <a:schemeClr val="accent4"/>
            </a:solidFill>
          </a:ln>
        </p:spPr>
      </p:pic>
      <p:graphicFrame>
        <p:nvGraphicFramePr>
          <p:cNvPr id="3" name="Diagram 2">
            <a:extLst>
              <a:ext uri="{FF2B5EF4-FFF2-40B4-BE49-F238E27FC236}">
                <a16:creationId xmlns:a16="http://schemas.microsoft.com/office/drawing/2014/main" id="{390196A0-A890-C42D-336B-C10DF0A26449}"/>
              </a:ext>
            </a:extLst>
          </p:cNvPr>
          <p:cNvGraphicFramePr/>
          <p:nvPr>
            <p:extLst>
              <p:ext uri="{D42A27DB-BD31-4B8C-83A1-F6EECF244321}">
                <p14:modId xmlns:p14="http://schemas.microsoft.com/office/powerpoint/2010/main" val="1760654951"/>
              </p:ext>
            </p:extLst>
          </p:nvPr>
        </p:nvGraphicFramePr>
        <p:xfrm>
          <a:off x="4965492" y="199556"/>
          <a:ext cx="4037974" cy="4538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87" name="TextBox 986">
            <a:extLst>
              <a:ext uri="{FF2B5EF4-FFF2-40B4-BE49-F238E27FC236}">
                <a16:creationId xmlns:a16="http://schemas.microsoft.com/office/drawing/2014/main" id="{A6CF34EA-ADB9-44C6-885E-D560B8DC872C}"/>
              </a:ext>
            </a:extLst>
          </p:cNvPr>
          <p:cNvSpPr txBox="1"/>
          <p:nvPr/>
        </p:nvSpPr>
        <p:spPr>
          <a:xfrm>
            <a:off x="1061299" y="388896"/>
            <a:ext cx="402455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Model Evaluation Metrics</a:t>
            </a:r>
          </a:p>
        </p:txBody>
      </p:sp>
      <p:pic>
        <p:nvPicPr>
          <p:cNvPr id="1021" name="Picture 1020" descr="A black and white logo with a brain and circuit board&#10;&#10;Description automatically generated">
            <a:extLst>
              <a:ext uri="{FF2B5EF4-FFF2-40B4-BE49-F238E27FC236}">
                <a16:creationId xmlns:a16="http://schemas.microsoft.com/office/drawing/2014/main" id="{8AEB919A-8642-714F-FDB2-5BE152FC5B00}"/>
              </a:ext>
            </a:extLst>
          </p:cNvPr>
          <p:cNvPicPr>
            <a:picLocks noChangeAspect="1"/>
          </p:cNvPicPr>
          <p:nvPr/>
        </p:nvPicPr>
        <p:blipFill>
          <a:blip r:embed="rId8"/>
          <a:srcRect l="19392" t="10977" r="16596" b="33474"/>
          <a:stretch/>
        </p:blipFill>
        <p:spPr>
          <a:xfrm>
            <a:off x="-3400" y="542974"/>
            <a:ext cx="1067905" cy="900822"/>
          </a:xfrm>
          <a:prstGeom prst="rect">
            <a:avLst/>
          </a:prstGeom>
        </p:spPr>
      </p:pic>
    </p:spTree>
    <p:extLst>
      <p:ext uri="{BB962C8B-B14F-4D97-AF65-F5344CB8AC3E}">
        <p14:creationId xmlns:p14="http://schemas.microsoft.com/office/powerpoint/2010/main" val="305376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extBox 272">
            <a:extLst>
              <a:ext uri="{FF2B5EF4-FFF2-40B4-BE49-F238E27FC236}">
                <a16:creationId xmlns:a16="http://schemas.microsoft.com/office/drawing/2014/main" id="{15B2B390-6475-281B-DC6F-395FC1A4308E}"/>
              </a:ext>
            </a:extLst>
          </p:cNvPr>
          <p:cNvSpPr txBox="1"/>
          <p:nvPr/>
        </p:nvSpPr>
        <p:spPr>
          <a:xfrm>
            <a:off x="1139252" y="937"/>
            <a:ext cx="6865495"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Model Evaluation Comparison Summary</a:t>
            </a:r>
            <a:endParaRPr lang="en-US"/>
          </a:p>
          <a:p>
            <a:pPr marL="228600" indent="-228600" algn="ctr">
              <a:buFont typeface=""/>
              <a:buChar char="•"/>
            </a:pPr>
            <a:endParaRPr lang="en-US"/>
          </a:p>
        </p:txBody>
      </p:sp>
      <p:graphicFrame>
        <p:nvGraphicFramePr>
          <p:cNvPr id="5" name="Diagram 4">
            <a:extLst>
              <a:ext uri="{FF2B5EF4-FFF2-40B4-BE49-F238E27FC236}">
                <a16:creationId xmlns:a16="http://schemas.microsoft.com/office/drawing/2014/main" id="{1ACD1008-4798-88FE-5486-CF9962690C81}"/>
              </a:ext>
            </a:extLst>
          </p:cNvPr>
          <p:cNvGraphicFramePr/>
          <p:nvPr>
            <p:extLst>
              <p:ext uri="{D42A27DB-BD31-4B8C-83A1-F6EECF244321}">
                <p14:modId xmlns:p14="http://schemas.microsoft.com/office/powerpoint/2010/main" val="3371025375"/>
              </p:ext>
            </p:extLst>
          </p:nvPr>
        </p:nvGraphicFramePr>
        <p:xfrm>
          <a:off x="4446216" y="3360698"/>
          <a:ext cx="4360982" cy="10398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4F994EB7-CFC7-391A-6732-E8D051D3DA81}"/>
              </a:ext>
            </a:extLst>
          </p:cNvPr>
          <p:cNvPicPr>
            <a:picLocks noChangeAspect="1"/>
          </p:cNvPicPr>
          <p:nvPr/>
        </p:nvPicPr>
        <p:blipFill>
          <a:blip r:embed="rId7"/>
          <a:stretch>
            <a:fillRect/>
          </a:stretch>
        </p:blipFill>
        <p:spPr>
          <a:xfrm>
            <a:off x="97562" y="439057"/>
            <a:ext cx="4068449" cy="4238171"/>
          </a:xfrm>
          <a:prstGeom prst="rect">
            <a:avLst/>
          </a:prstGeom>
        </p:spPr>
      </p:pic>
      <p:pic>
        <p:nvPicPr>
          <p:cNvPr id="12" name="Picture 11">
            <a:extLst>
              <a:ext uri="{FF2B5EF4-FFF2-40B4-BE49-F238E27FC236}">
                <a16:creationId xmlns:a16="http://schemas.microsoft.com/office/drawing/2014/main" id="{BD2D7557-68FC-E8F4-8F5A-7A61318E9639}"/>
              </a:ext>
            </a:extLst>
          </p:cNvPr>
          <p:cNvPicPr>
            <a:picLocks noChangeAspect="1"/>
          </p:cNvPicPr>
          <p:nvPr/>
        </p:nvPicPr>
        <p:blipFill>
          <a:blip r:embed="rId8"/>
          <a:srcRect t="10588" r="208" b="-294"/>
          <a:stretch/>
        </p:blipFill>
        <p:spPr>
          <a:xfrm>
            <a:off x="4326387" y="439057"/>
            <a:ext cx="4346600" cy="2768417"/>
          </a:xfrm>
          <a:prstGeom prst="rect">
            <a:avLst/>
          </a:prstGeom>
        </p:spPr>
      </p:pic>
    </p:spTree>
    <p:extLst>
      <p:ext uri="{BB962C8B-B14F-4D97-AF65-F5344CB8AC3E}">
        <p14:creationId xmlns:p14="http://schemas.microsoft.com/office/powerpoint/2010/main" val="2028574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FCC49-EF9B-251E-525D-5092CCE0903C}"/>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A86AF06-049C-A542-8997-4463B3C13E28}"/>
              </a:ext>
            </a:extLst>
          </p:cNvPr>
          <p:cNvSpPr/>
          <p:nvPr/>
        </p:nvSpPr>
        <p:spPr>
          <a:xfrm>
            <a:off x="201753" y="1095736"/>
            <a:ext cx="8539200" cy="2828441"/>
          </a:xfrm>
          <a:prstGeom prst="roundRect">
            <a:avLst/>
          </a:prstGeom>
          <a:solidFill>
            <a:srgbClr val="7CD4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4">
            <a:extLst>
              <a:ext uri="{FF2B5EF4-FFF2-40B4-BE49-F238E27FC236}">
                <a16:creationId xmlns:a16="http://schemas.microsoft.com/office/drawing/2014/main" id="{B19B99F4-BDAD-852F-2584-60D7117D31BF}"/>
              </a:ext>
            </a:extLst>
          </p:cNvPr>
          <p:cNvSpPr>
            <a:spLocks noGrp="1"/>
          </p:cNvSpPr>
          <p:nvPr>
            <p:ph type="title"/>
          </p:nvPr>
        </p:nvSpPr>
        <p:spPr>
          <a:xfrm>
            <a:off x="302400" y="10800"/>
            <a:ext cx="8006400" cy="852687"/>
          </a:xfrm>
        </p:spPr>
        <p:txBody>
          <a:bodyPr anchor="ctr">
            <a:normAutofit/>
          </a:bodyPr>
          <a:lstStyle/>
          <a:p>
            <a:r>
              <a:rPr lang="en-US" sz="2400"/>
              <a:t>Introduction</a:t>
            </a:r>
          </a:p>
        </p:txBody>
      </p:sp>
      <p:sp>
        <p:nvSpPr>
          <p:cNvPr id="2" name="TextBox 1">
            <a:extLst>
              <a:ext uri="{FF2B5EF4-FFF2-40B4-BE49-F238E27FC236}">
                <a16:creationId xmlns:a16="http://schemas.microsoft.com/office/drawing/2014/main" id="{A11575B3-1138-514E-63A0-DE9190C4B9D2}"/>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BE5F89DA-0353-F54A-E4CF-4263AA0BFEBC}"/>
              </a:ext>
            </a:extLst>
          </p:cNvPr>
          <p:cNvSpPr txBox="1"/>
          <p:nvPr/>
        </p:nvSpPr>
        <p:spPr>
          <a:xfrm>
            <a:off x="403047" y="1320461"/>
            <a:ext cx="8384401" cy="2677656"/>
          </a:xfrm>
          <a:prstGeom prst="rect">
            <a:avLst/>
          </a:prstGeom>
          <a:noFill/>
        </p:spPr>
        <p:txBody>
          <a:bodyPr wrap="square" lIns="91440" tIns="45720" rIns="91440" bIns="45720" anchor="t">
            <a:spAutoFit/>
          </a:bodyPr>
          <a:lstStyle/>
          <a:p>
            <a:pPr algn="l" fontAlgn="base"/>
            <a:r>
              <a:rPr lang="en-US" b="1" i="0">
                <a:solidFill>
                  <a:schemeClr val="tx1"/>
                </a:solidFill>
                <a:effectLst/>
                <a:latin typeface="Raleway"/>
              </a:rPr>
              <a:t>Business Objective :</a:t>
            </a:r>
          </a:p>
          <a:p>
            <a:r>
              <a:rPr lang="en-US">
                <a:latin typeface="Raleway"/>
              </a:rPr>
              <a:t>The objective of this project is to modernize Prudential’s life insurance application process by leveraging predictive modeling to streamline risk classification. By automating the assessment of applicant risk levels, the model eliminates the need for traditional, time-consuming methods, reducing processing time from 30 days to just minutes. This innovation aims to enhance customer experience, making the application process faster and more accessible.</a:t>
            </a:r>
          </a:p>
          <a:p>
            <a:r>
              <a:rPr lang="en-US">
                <a:latin typeface="Raleway"/>
              </a:rPr>
              <a:t>Additionally, the project seeks to improve operational efficiency and cost-effectiveness, allowing Prudential to allocate resources more strategically. By addressing the low adoption rate of life insurance in U.S. households (currently 40%), this solution positions Prudential as an industry leader in innovation, driving higher customer acquisition and revenue growth while maintaining privacy and compliance standards.</a:t>
            </a:r>
          </a:p>
          <a:p>
            <a:endParaRPr lang="en-US" b="1">
              <a:solidFill>
                <a:schemeClr val="tx1"/>
              </a:solidFill>
              <a:latin typeface="Raleway" pitchFamily="2" charset="0"/>
            </a:endParaRPr>
          </a:p>
        </p:txBody>
      </p:sp>
    </p:spTree>
    <p:extLst>
      <p:ext uri="{BB962C8B-B14F-4D97-AF65-F5344CB8AC3E}">
        <p14:creationId xmlns:p14="http://schemas.microsoft.com/office/powerpoint/2010/main" val="568830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91B93E-54D7-E6AF-A303-3A6E5C1C577D}"/>
              </a:ext>
            </a:extLst>
          </p:cNvPr>
          <p:cNvSpPr txBox="1"/>
          <p:nvPr/>
        </p:nvSpPr>
        <p:spPr>
          <a:xfrm>
            <a:off x="378705" y="442679"/>
            <a:ext cx="62215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Mathematical Equation of the Logistic Model:</a:t>
            </a:r>
            <a:r>
              <a:rPr lang="en-US" sz="2000"/>
              <a:t>​</a:t>
            </a:r>
            <a:endParaRPr lang="en-US"/>
          </a:p>
        </p:txBody>
      </p:sp>
      <p:pic>
        <p:nvPicPr>
          <p:cNvPr id="2" name="Picture 1" descr="A diagram of a value curve&#10;&#10;Description automatically generated">
            <a:extLst>
              <a:ext uri="{FF2B5EF4-FFF2-40B4-BE49-F238E27FC236}">
                <a16:creationId xmlns:a16="http://schemas.microsoft.com/office/drawing/2014/main" id="{8294B8B4-4C4B-074B-F229-40C1B4D1DF19}"/>
              </a:ext>
            </a:extLst>
          </p:cNvPr>
          <p:cNvPicPr>
            <a:picLocks noChangeAspect="1"/>
          </p:cNvPicPr>
          <p:nvPr/>
        </p:nvPicPr>
        <p:blipFill>
          <a:blip r:embed="rId2"/>
          <a:stretch>
            <a:fillRect/>
          </a:stretch>
        </p:blipFill>
        <p:spPr>
          <a:xfrm>
            <a:off x="3842698" y="1253888"/>
            <a:ext cx="5305566" cy="2644253"/>
          </a:xfrm>
          <a:prstGeom prst="rect">
            <a:avLst/>
          </a:prstGeom>
        </p:spPr>
      </p:pic>
      <p:pic>
        <p:nvPicPr>
          <p:cNvPr id="5" name="Picture 4" descr="A black background with white text&#10;&#10;Description automatically generated">
            <a:extLst>
              <a:ext uri="{FF2B5EF4-FFF2-40B4-BE49-F238E27FC236}">
                <a16:creationId xmlns:a16="http://schemas.microsoft.com/office/drawing/2014/main" id="{80C872AD-CE9B-C15E-CD71-DD4F67EEBF23}"/>
              </a:ext>
            </a:extLst>
          </p:cNvPr>
          <p:cNvPicPr>
            <a:picLocks noChangeAspect="1"/>
          </p:cNvPicPr>
          <p:nvPr/>
        </p:nvPicPr>
        <p:blipFill>
          <a:blip r:embed="rId3"/>
          <a:stretch>
            <a:fillRect/>
          </a:stretch>
        </p:blipFill>
        <p:spPr>
          <a:xfrm>
            <a:off x="148135" y="1988538"/>
            <a:ext cx="3581664" cy="588758"/>
          </a:xfrm>
          <a:prstGeom prst="rect">
            <a:avLst/>
          </a:prstGeom>
        </p:spPr>
      </p:pic>
      <p:pic>
        <p:nvPicPr>
          <p:cNvPr id="6" name="Picture 5" descr="A white text on a black background&#10;&#10;Description automatically generated">
            <a:extLst>
              <a:ext uri="{FF2B5EF4-FFF2-40B4-BE49-F238E27FC236}">
                <a16:creationId xmlns:a16="http://schemas.microsoft.com/office/drawing/2014/main" id="{D63C3A13-17A1-AEFE-26A7-2070D1BB5CEF}"/>
              </a:ext>
            </a:extLst>
          </p:cNvPr>
          <p:cNvPicPr>
            <a:picLocks noChangeAspect="1"/>
          </p:cNvPicPr>
          <p:nvPr/>
        </p:nvPicPr>
        <p:blipFill>
          <a:blip r:embed="rId4"/>
          <a:stretch>
            <a:fillRect/>
          </a:stretch>
        </p:blipFill>
        <p:spPr>
          <a:xfrm>
            <a:off x="148703" y="2984666"/>
            <a:ext cx="3580526" cy="393937"/>
          </a:xfrm>
          <a:prstGeom prst="rect">
            <a:avLst/>
          </a:prstGeom>
        </p:spPr>
      </p:pic>
    </p:spTree>
    <p:extLst>
      <p:ext uri="{BB962C8B-B14F-4D97-AF65-F5344CB8AC3E}">
        <p14:creationId xmlns:p14="http://schemas.microsoft.com/office/powerpoint/2010/main" val="2772043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91B93E-54D7-E6AF-A303-3A6E5C1C577D}"/>
              </a:ext>
            </a:extLst>
          </p:cNvPr>
          <p:cNvSpPr txBox="1"/>
          <p:nvPr/>
        </p:nvSpPr>
        <p:spPr>
          <a:xfrm>
            <a:off x="498123" y="212373"/>
            <a:ext cx="62215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Mathematical Equation of the Logistic Model:</a:t>
            </a:r>
            <a:r>
              <a:rPr lang="en-US" sz="2000"/>
              <a:t>​</a:t>
            </a:r>
            <a:endParaRPr lang="en-US"/>
          </a:p>
        </p:txBody>
      </p:sp>
      <p:sp>
        <p:nvSpPr>
          <p:cNvPr id="2" name="TextBox 1">
            <a:extLst>
              <a:ext uri="{FF2B5EF4-FFF2-40B4-BE49-F238E27FC236}">
                <a16:creationId xmlns:a16="http://schemas.microsoft.com/office/drawing/2014/main" id="{DB33F24F-CAFC-378B-0B76-D0407BCC7D3D}"/>
              </a:ext>
            </a:extLst>
          </p:cNvPr>
          <p:cNvSpPr txBox="1"/>
          <p:nvPr/>
        </p:nvSpPr>
        <p:spPr>
          <a:xfrm>
            <a:off x="171123" y="617758"/>
            <a:ext cx="896618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y=(−0.12038187×Product_Info_1)+(0.01431836×Product_Info_2)+(−0.03157956×Product_Info_3)+(0.24720846×Product_Info_4)+(−0.06241614×Product_Info_5)+(−0.02991516×Product_Info_6)+(0.00164559×Product_Info_7)+(−0.08863941×Ins_Age)+(0.59801962×Ht)+(−1.23425547×Wt)+(−0.33661391×BMI)+(0.04330132×Employment_Info_1)+(−0.01689218×Employment_Info_2)+(−0.05334298×Employment_Info_3)+(0.02513422×Employment_Info_5)+(−0.07844689×InsuredInfo_1)+(−0.33470217×InsuredInfo_2)+(−0.01347162×InsuredInfo_3)+(0.04720176×InsuredInfo_4)+(−0.09704302×InsuredInfo_5)+(0.19908463×InsuredInfo_6)+(−0.11903446×Insurance_History_1)+(−0.15304081×Insurance_History_2)+(−0.13396049×Insurance_History_4)+(0.06138787×Insurance_History_8)+(0.10022397×Insurance_History_9)+(−0.04764251×Family_Hist_1)+(0.13087188×Medical_History_2)+(0.04547348×Medical_History_3)+(0.08104182×Medical_History_4)+(0.59911215×Medical_History_5)+(−0.18302893×Medical_History_7)+(0.04217379×Medical_History_8)+(−0.01403278×Medical_History_9)+(−0.03691226×Medical_History_11)+(0.04916223×Medical_History_12)+(−0.02872885×Medical_History_13)+(0.01116973×Medical_History_14)+(0.04227552×Medical_History_16)+(−0.00241858×Medical_History_17)+(0.09026067×Medical_History_18)+(−0.11171071×Medical_History_19)+(−0.05426285×Medical_History_20)+(0.13719706×Medical_History_21)+(−0.00070575×Medical_History_22)+(0.01200596×Medical_History_26)+(−0.04434327×Medical_History_27)+(0.04153879×Medical_History_28)+(−0.00440305×Medical_History_29)+(0.05497028×Medical_History_30)+(−0.37114664×Medical_History_31)+(0.07712412×Medical_History_33)+(0.19499159×Medical_History_34)+(−0.00642266×Medical_History_35)+(−0.06752685×Medical_History_36)+(−0.02234279×Medical_History_38)+(−0.04129258×Medical_History_39)+(0.14879697×Medical_History_40)+(0.19775369×Medical_History_41)+(0.0318461×Medical_History_42)+(−0.00762004×Medical_History_43)+(0.00597669×Medical_History_44)+(−0.7022005×Medical_History_45)+(−0.0478478×Medical_History_46)+(0.00916181×Medical_History_47)+(0.05458753×Medical_Keyword_1)+(0.01930799×Medical_Keyword_2)+</a:t>
            </a:r>
          </a:p>
        </p:txBody>
      </p:sp>
    </p:spTree>
    <p:extLst>
      <p:ext uri="{BB962C8B-B14F-4D97-AF65-F5344CB8AC3E}">
        <p14:creationId xmlns:p14="http://schemas.microsoft.com/office/powerpoint/2010/main" val="3989989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91B93E-54D7-E6AF-A303-3A6E5C1C577D}"/>
              </a:ext>
            </a:extLst>
          </p:cNvPr>
          <p:cNvSpPr txBox="1"/>
          <p:nvPr/>
        </p:nvSpPr>
        <p:spPr>
          <a:xfrm>
            <a:off x="498123" y="212373"/>
            <a:ext cx="62215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Mathematical Equation of the Logistic Model:</a:t>
            </a:r>
            <a:r>
              <a:rPr lang="en-US" sz="2000"/>
              <a:t>​</a:t>
            </a:r>
            <a:endParaRPr lang="en-US"/>
          </a:p>
        </p:txBody>
      </p:sp>
      <p:sp>
        <p:nvSpPr>
          <p:cNvPr id="2" name="TextBox 1">
            <a:extLst>
              <a:ext uri="{FF2B5EF4-FFF2-40B4-BE49-F238E27FC236}">
                <a16:creationId xmlns:a16="http://schemas.microsoft.com/office/drawing/2014/main" id="{DB33F24F-CAFC-378B-0B76-D0407BCC7D3D}"/>
              </a:ext>
            </a:extLst>
          </p:cNvPr>
          <p:cNvSpPr txBox="1"/>
          <p:nvPr/>
        </p:nvSpPr>
        <p:spPr>
          <a:xfrm>
            <a:off x="171123" y="617758"/>
            <a:ext cx="8966184"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(0.00869921×Medical_Keyword_3)+(−0.03787455×Medical_Keyword_4)+(0.02654035×Medical_Keyword_5)+(−0.00239261×Medical_Keyword_6)+(−0.0116488×Medical_Keyword_7)+(−0.00605247×Medical_Keyword_8)+(0.01509313×Medical_Keyword_9)+(−1.16802234×Medical_Keyword_10)+(0.00568268×Medical_Keyword_11)+(−0.00583242×Medical_Keyword_12)+(−0.02144577×Medical_Keyword_13)+(0.0265126×Medical_Keyword_14)+(0.00800486×Medical_Keyword_15)+(−0.00657718×Medical_Keyword_16)+(0.06181554×Medical_Keyword_17)+(0.09267521×Medical_Keyword_18)+(−0.01499836×Medical_Keyword_19)+(−0.00411056×Medical_Keyword_20)+(0.01839919×Medical_Keyword_21)+(−0.00545927×Medical_Keyword_22)+(0.00274933×Medical_Keyword_23)+(0.0202754×Medical_Keyword_24)+(0.04895528×Medical_Keyword_25)+(−0.04912048×Medical_Keyword_26)+(0.02818811×Medical_Keyword_27)+(−0.01058648×Medical_Keyword_28)+(0.03078913×Medical_Keyword_29)+(−0.23930928×Medical_Keyword_30)+(−0.04313431×Medical_Keyword_31)+(0.01082219×Medical_Keyword_32)+(−0.30258715×Medical_Keyword_33)+(0.02451717×Medical_Keyword_34)+(−0.0284467×Medical_Keyword_35)+(0.18099447×Medical_Keyword_36)+(−0.02415442×Medical_Keyword_37)+(0.07834315×Medical_Keyword_38)+(0.00775607×Medical_Keyword_39)+(0.04170285×Medical_Keyword_40)+(−0.02153335×Medical_Keyword_41)+(−0.05837546×Medical_Keyword_42)+(−0.01866253×Medical_Keyword_43)+(0.04676372×Medical_Keyword_44)+(−0.01592919×Medical_Keyword_45)+(−0.05147264×Medical_Keyword_46)+(0.01431371×Medical_Keyword_47)+0.33465976</a:t>
            </a:r>
          </a:p>
        </p:txBody>
      </p:sp>
    </p:spTree>
    <p:extLst>
      <p:ext uri="{BB962C8B-B14F-4D97-AF65-F5344CB8AC3E}">
        <p14:creationId xmlns:p14="http://schemas.microsoft.com/office/powerpoint/2010/main" val="3492068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32E9C7-0AC6-A57E-C6BD-DFB430BB8C72}"/>
              </a:ext>
            </a:extLst>
          </p:cNvPr>
          <p:cNvSpPr txBox="1"/>
          <p:nvPr/>
        </p:nvSpPr>
        <p:spPr>
          <a:xfrm>
            <a:off x="206970" y="143842"/>
            <a:ext cx="6938955"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Top Positive Influences:</a:t>
            </a:r>
          </a:p>
          <a:p>
            <a:r>
              <a:rPr lang="en-US"/>
              <a:t>Higher values in these features increase the predicted likelihood of default.</a:t>
            </a:r>
          </a:p>
          <a:p>
            <a:endParaRPr lang="en-US"/>
          </a:p>
          <a:p>
            <a:r>
              <a:rPr lang="en-US"/>
              <a:t>--------feature &amp; coefficient values + explanation of each</a:t>
            </a:r>
          </a:p>
          <a:p>
            <a:endParaRPr lang="en-US" sz="1600" b="1"/>
          </a:p>
        </p:txBody>
      </p:sp>
      <p:pic>
        <p:nvPicPr>
          <p:cNvPr id="2" name="Picture 1">
            <a:extLst>
              <a:ext uri="{FF2B5EF4-FFF2-40B4-BE49-F238E27FC236}">
                <a16:creationId xmlns:a16="http://schemas.microsoft.com/office/drawing/2014/main" id="{F8794F75-88EF-46E7-3150-0491B4875090}"/>
              </a:ext>
            </a:extLst>
          </p:cNvPr>
          <p:cNvPicPr>
            <a:picLocks noChangeAspect="1"/>
          </p:cNvPicPr>
          <p:nvPr/>
        </p:nvPicPr>
        <p:blipFill>
          <a:blip r:embed="rId2"/>
          <a:stretch>
            <a:fillRect/>
          </a:stretch>
        </p:blipFill>
        <p:spPr>
          <a:xfrm>
            <a:off x="3009626" y="1020977"/>
            <a:ext cx="2775838" cy="3649876"/>
          </a:xfrm>
          <a:prstGeom prst="rect">
            <a:avLst/>
          </a:prstGeom>
        </p:spPr>
      </p:pic>
    </p:spTree>
    <p:extLst>
      <p:ext uri="{BB962C8B-B14F-4D97-AF65-F5344CB8AC3E}">
        <p14:creationId xmlns:p14="http://schemas.microsoft.com/office/powerpoint/2010/main" val="3417938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D57244-034E-7D46-49EE-E025EDC717CE}"/>
              </a:ext>
            </a:extLst>
          </p:cNvPr>
          <p:cNvSpPr txBox="1"/>
          <p:nvPr/>
        </p:nvSpPr>
        <p:spPr>
          <a:xfrm>
            <a:off x="279196" y="265866"/>
            <a:ext cx="909395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Top Negative Influences:</a:t>
            </a:r>
            <a:endParaRPr lang="en-US"/>
          </a:p>
          <a:p>
            <a:r>
              <a:rPr lang="en-US" b="1"/>
              <a:t> </a:t>
            </a:r>
            <a:r>
              <a:rPr lang="en-US"/>
              <a:t>In these cases, higher values generally indicate financial stability, resulting in a lower likelihood of default.</a:t>
            </a:r>
          </a:p>
        </p:txBody>
      </p:sp>
      <p:pic>
        <p:nvPicPr>
          <p:cNvPr id="2" name="Picture 1">
            <a:extLst>
              <a:ext uri="{FF2B5EF4-FFF2-40B4-BE49-F238E27FC236}">
                <a16:creationId xmlns:a16="http://schemas.microsoft.com/office/drawing/2014/main" id="{C2BDC1CD-C1E6-1FF2-36E8-6753BBF6A839}"/>
              </a:ext>
            </a:extLst>
          </p:cNvPr>
          <p:cNvPicPr>
            <a:picLocks noChangeAspect="1"/>
          </p:cNvPicPr>
          <p:nvPr/>
        </p:nvPicPr>
        <p:blipFill>
          <a:blip r:embed="rId2"/>
          <a:stretch>
            <a:fillRect/>
          </a:stretch>
        </p:blipFill>
        <p:spPr>
          <a:xfrm>
            <a:off x="2754217" y="820180"/>
            <a:ext cx="2685639" cy="3889289"/>
          </a:xfrm>
          <a:prstGeom prst="rect">
            <a:avLst/>
          </a:prstGeom>
        </p:spPr>
      </p:pic>
    </p:spTree>
    <p:extLst>
      <p:ext uri="{BB962C8B-B14F-4D97-AF65-F5344CB8AC3E}">
        <p14:creationId xmlns:p14="http://schemas.microsoft.com/office/powerpoint/2010/main" val="1158801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46"/>
          <p:cNvSpPr txBox="1">
            <a:spLocks noGrp="1"/>
          </p:cNvSpPr>
          <p:nvPr>
            <p:ph type="subTitle" idx="1"/>
          </p:nvPr>
        </p:nvSpPr>
        <p:spPr>
          <a:xfrm>
            <a:off x="4226986" y="3519162"/>
            <a:ext cx="4870500" cy="792600"/>
          </a:xfrm>
          <a:prstGeom prst="rect">
            <a:avLst/>
          </a:prstGeom>
          <a:noFill/>
          <a:ln>
            <a:noFill/>
          </a:ln>
        </p:spPr>
        <p:txBody>
          <a:bodyPr spcFirstLastPara="1" wrap="square" lIns="91425" tIns="91425" rIns="91425" bIns="91425" anchor="ctr" anchorCtr="0">
            <a:normAutofit/>
          </a:bodyPr>
          <a:lstStyle/>
          <a:p>
            <a:r>
              <a:rPr lang="en-US" sz="3600" b="1"/>
              <a:t>Thank you! </a:t>
            </a:r>
            <a:endParaRPr sz="3600" b="1"/>
          </a:p>
        </p:txBody>
      </p:sp>
    </p:spTree>
    <p:extLst>
      <p:ext uri="{BB962C8B-B14F-4D97-AF65-F5344CB8AC3E}">
        <p14:creationId xmlns:p14="http://schemas.microsoft.com/office/powerpoint/2010/main" val="3656772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3CF0A-2B1D-53C2-EA28-ED89776C645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CE3349D-9CF4-EAF2-0853-3A91DBE0E018}"/>
              </a:ext>
            </a:extLst>
          </p:cNvPr>
          <p:cNvSpPr>
            <a:spLocks noGrp="1"/>
          </p:cNvSpPr>
          <p:nvPr>
            <p:ph type="title"/>
          </p:nvPr>
        </p:nvSpPr>
        <p:spPr>
          <a:xfrm>
            <a:off x="302400" y="10800"/>
            <a:ext cx="8006400" cy="852687"/>
          </a:xfrm>
        </p:spPr>
        <p:txBody>
          <a:bodyPr anchor="ctr">
            <a:normAutofit fontScale="90000"/>
          </a:bodyPr>
          <a:lstStyle/>
          <a:p>
            <a:br>
              <a:rPr lang="en-US" sz="2400"/>
            </a:br>
            <a:r>
              <a:rPr lang="en-US" sz="2400"/>
              <a:t>Data Overview</a:t>
            </a:r>
          </a:p>
        </p:txBody>
      </p:sp>
      <p:sp>
        <p:nvSpPr>
          <p:cNvPr id="2" name="TextBox 1">
            <a:extLst>
              <a:ext uri="{FF2B5EF4-FFF2-40B4-BE49-F238E27FC236}">
                <a16:creationId xmlns:a16="http://schemas.microsoft.com/office/drawing/2014/main" id="{37C44F44-B6F7-CA05-98A0-16BDF3D1A9D9}"/>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graphicFrame>
        <p:nvGraphicFramePr>
          <p:cNvPr id="4" name="Table 3">
            <a:extLst>
              <a:ext uri="{FF2B5EF4-FFF2-40B4-BE49-F238E27FC236}">
                <a16:creationId xmlns:a16="http://schemas.microsoft.com/office/drawing/2014/main" id="{F3DDC681-693A-30B9-BF8E-B94DD507C412}"/>
              </a:ext>
            </a:extLst>
          </p:cNvPr>
          <p:cNvGraphicFramePr>
            <a:graphicFrameLocks noGrp="1"/>
          </p:cNvGraphicFramePr>
          <p:nvPr>
            <p:extLst>
              <p:ext uri="{D42A27DB-BD31-4B8C-83A1-F6EECF244321}">
                <p14:modId xmlns:p14="http://schemas.microsoft.com/office/powerpoint/2010/main" val="3210622545"/>
              </p:ext>
            </p:extLst>
          </p:nvPr>
        </p:nvGraphicFramePr>
        <p:xfrm>
          <a:off x="193912" y="1336571"/>
          <a:ext cx="4282698" cy="2910840"/>
        </p:xfrm>
        <a:graphic>
          <a:graphicData uri="http://schemas.openxmlformats.org/drawingml/2006/table">
            <a:tbl>
              <a:tblPr firstRow="1" bandRow="1">
                <a:tableStyleId>{8EC7A202-D894-4549-BF34-816215706C42}</a:tableStyleId>
              </a:tblPr>
              <a:tblGrid>
                <a:gridCol w="2141349">
                  <a:extLst>
                    <a:ext uri="{9D8B030D-6E8A-4147-A177-3AD203B41FA5}">
                      <a16:colId xmlns:a16="http://schemas.microsoft.com/office/drawing/2014/main" val="2668388001"/>
                    </a:ext>
                  </a:extLst>
                </a:gridCol>
                <a:gridCol w="2141349">
                  <a:extLst>
                    <a:ext uri="{9D8B030D-6E8A-4147-A177-3AD203B41FA5}">
                      <a16:colId xmlns:a16="http://schemas.microsoft.com/office/drawing/2014/main" val="3383745412"/>
                    </a:ext>
                  </a:extLst>
                </a:gridCol>
              </a:tblGrid>
              <a:tr h="370840">
                <a:tc gridSpan="2">
                  <a:txBody>
                    <a:bodyPr/>
                    <a:lstStyle/>
                    <a:p>
                      <a:pPr algn="ctr"/>
                      <a:r>
                        <a:rPr lang="en-IN" sz="1800" b="1">
                          <a:latin typeface="Raleway"/>
                        </a:rPr>
                        <a:t>train.csv Table</a:t>
                      </a:r>
                      <a:endParaRPr lang="en-IN" sz="1800" b="1">
                        <a:latin typeface="Raleway" pitchFamily="2" charset="0"/>
                      </a:endParaRPr>
                    </a:p>
                  </a:txBody>
                  <a:tcPr marL="100584" marR="100584">
                    <a:solidFill>
                      <a:srgbClr val="62B697"/>
                    </a:solidFill>
                  </a:tcPr>
                </a:tc>
                <a:tc hMerge="1">
                  <a:txBody>
                    <a:bodyPr/>
                    <a:lstStyle/>
                    <a:p>
                      <a:endParaRPr lang="en-IN"/>
                    </a:p>
                  </a:txBody>
                  <a:tcPr marL="100584" marR="100584"/>
                </a:tc>
                <a:extLst>
                  <a:ext uri="{0D108BD9-81ED-4DB2-BD59-A6C34878D82A}">
                    <a16:rowId xmlns:a16="http://schemas.microsoft.com/office/drawing/2014/main" val="991154907"/>
                  </a:ext>
                </a:extLst>
              </a:tr>
              <a:tr h="370840">
                <a:tc>
                  <a:txBody>
                    <a:bodyPr/>
                    <a:lstStyle/>
                    <a:p>
                      <a:r>
                        <a:rPr lang="en-IN">
                          <a:latin typeface="Raleway"/>
                        </a:rPr>
                        <a:t>Columns</a:t>
                      </a:r>
                    </a:p>
                  </a:txBody>
                  <a:tcPr marL="100584" marR="100584"/>
                </a:tc>
                <a:tc>
                  <a:txBody>
                    <a:bodyPr/>
                    <a:lstStyle/>
                    <a:p>
                      <a:r>
                        <a:rPr lang="en-IN">
                          <a:latin typeface="Raleway"/>
                        </a:rPr>
                        <a:t>128</a:t>
                      </a:r>
                      <a:endParaRPr lang="en-IN">
                        <a:latin typeface="Raleway" pitchFamily="2" charset="0"/>
                      </a:endParaRPr>
                    </a:p>
                  </a:txBody>
                  <a:tcPr marL="100584" marR="100584"/>
                </a:tc>
                <a:extLst>
                  <a:ext uri="{0D108BD9-81ED-4DB2-BD59-A6C34878D82A}">
                    <a16:rowId xmlns:a16="http://schemas.microsoft.com/office/drawing/2014/main" val="602312276"/>
                  </a:ext>
                </a:extLst>
              </a:tr>
              <a:tr h="370840">
                <a:tc>
                  <a:txBody>
                    <a:bodyPr/>
                    <a:lstStyle/>
                    <a:p>
                      <a:r>
                        <a:rPr lang="en-IN">
                          <a:latin typeface="Raleway"/>
                        </a:rPr>
                        <a:t>Entries / rows</a:t>
                      </a:r>
                    </a:p>
                  </a:txBody>
                  <a:tcPr marL="100584" marR="100584"/>
                </a:tc>
                <a:tc>
                  <a:txBody>
                    <a:bodyPr/>
                    <a:lstStyle/>
                    <a:p>
                      <a:r>
                        <a:rPr lang="en-IN">
                          <a:latin typeface="Raleway"/>
                        </a:rPr>
                        <a:t>59381</a:t>
                      </a:r>
                      <a:endParaRPr lang="en-IN">
                        <a:latin typeface="Raleway" pitchFamily="2" charset="0"/>
                      </a:endParaRPr>
                    </a:p>
                  </a:txBody>
                  <a:tcPr marL="100584" marR="100584"/>
                </a:tc>
                <a:extLst>
                  <a:ext uri="{0D108BD9-81ED-4DB2-BD59-A6C34878D82A}">
                    <a16:rowId xmlns:a16="http://schemas.microsoft.com/office/drawing/2014/main" val="3183449112"/>
                  </a:ext>
                </a:extLst>
              </a:tr>
              <a:tr h="741680">
                <a:tc gridSpan="2">
                  <a:txBody>
                    <a:bodyPr/>
                    <a:lstStyle/>
                    <a:p>
                      <a:r>
                        <a:rPr lang="en-IN">
                          <a:latin typeface="Raleway"/>
                        </a:rPr>
                        <a:t>Contains information of</a:t>
                      </a:r>
                      <a:r>
                        <a:rPr lang="en-IN" sz="1400" b="0" i="0" u="none" strike="noStrike" cap="none" noProof="0">
                          <a:solidFill>
                            <a:srgbClr val="000000"/>
                          </a:solidFill>
                          <a:latin typeface="Raleway"/>
                          <a:cs typeface="Arial"/>
                          <a:sym typeface="Arial"/>
                        </a:rPr>
                        <a:t> life insurance applicants, including demographics (age, height, weight, BMI), employment details, insurance history, family history, medical history, and keywords. Target variable "Response" indicates risk level (8 categories). Data includes categorical, continuous, discrete, and dummy variables.</a:t>
                      </a:r>
                      <a:endParaRPr lang="en-IN" sz="1400" b="0" i="0" u="none" strike="noStrike" cap="none">
                        <a:solidFill>
                          <a:srgbClr val="000000"/>
                        </a:solidFill>
                        <a:latin typeface="Raleway"/>
                        <a:cs typeface="Arial"/>
                        <a:sym typeface="Arial"/>
                      </a:endParaRPr>
                    </a:p>
                    <a:p>
                      <a:pPr lvl="0">
                        <a:buNone/>
                      </a:pPr>
                      <a:endParaRPr lang="en-IN">
                        <a:latin typeface="Raleway"/>
                      </a:endParaRPr>
                    </a:p>
                  </a:txBody>
                  <a:tcPr marL="100584" marR="100584"/>
                </a:tc>
                <a:tc hMerge="1">
                  <a:txBody>
                    <a:bodyPr/>
                    <a:lstStyle/>
                    <a:p>
                      <a:endParaRPr lang="en-IN"/>
                    </a:p>
                  </a:txBody>
                  <a:tcPr marL="100584" marR="100584"/>
                </a:tc>
                <a:extLst>
                  <a:ext uri="{0D108BD9-81ED-4DB2-BD59-A6C34878D82A}">
                    <a16:rowId xmlns:a16="http://schemas.microsoft.com/office/drawing/2014/main" val="4274448785"/>
                  </a:ext>
                </a:extLst>
              </a:tr>
            </a:tbl>
          </a:graphicData>
        </a:graphic>
      </p:graphicFrame>
      <p:graphicFrame>
        <p:nvGraphicFramePr>
          <p:cNvPr id="6" name="Table 5">
            <a:extLst>
              <a:ext uri="{FF2B5EF4-FFF2-40B4-BE49-F238E27FC236}">
                <a16:creationId xmlns:a16="http://schemas.microsoft.com/office/drawing/2014/main" id="{8606E201-F6BF-D6DE-DBD3-AAF2E7B72079}"/>
              </a:ext>
            </a:extLst>
          </p:cNvPr>
          <p:cNvGraphicFramePr>
            <a:graphicFrameLocks noGrp="1"/>
          </p:cNvGraphicFramePr>
          <p:nvPr>
            <p:extLst>
              <p:ext uri="{D42A27DB-BD31-4B8C-83A1-F6EECF244321}">
                <p14:modId xmlns:p14="http://schemas.microsoft.com/office/powerpoint/2010/main" val="3542325477"/>
              </p:ext>
            </p:extLst>
          </p:nvPr>
        </p:nvGraphicFramePr>
        <p:xfrm>
          <a:off x="4667392" y="1336571"/>
          <a:ext cx="4282698" cy="2885053"/>
        </p:xfrm>
        <a:graphic>
          <a:graphicData uri="http://schemas.openxmlformats.org/drawingml/2006/table">
            <a:tbl>
              <a:tblPr firstRow="1" bandRow="1">
                <a:tableStyleId>{8EC7A202-D894-4549-BF34-816215706C42}</a:tableStyleId>
              </a:tblPr>
              <a:tblGrid>
                <a:gridCol w="2141349">
                  <a:extLst>
                    <a:ext uri="{9D8B030D-6E8A-4147-A177-3AD203B41FA5}">
                      <a16:colId xmlns:a16="http://schemas.microsoft.com/office/drawing/2014/main" val="2668388001"/>
                    </a:ext>
                  </a:extLst>
                </a:gridCol>
                <a:gridCol w="2141349">
                  <a:extLst>
                    <a:ext uri="{9D8B030D-6E8A-4147-A177-3AD203B41FA5}">
                      <a16:colId xmlns:a16="http://schemas.microsoft.com/office/drawing/2014/main" val="3383745412"/>
                    </a:ext>
                  </a:extLst>
                </a:gridCol>
              </a:tblGrid>
              <a:tr h="396627">
                <a:tc gridSpan="2">
                  <a:txBody>
                    <a:bodyPr/>
                    <a:lstStyle/>
                    <a:p>
                      <a:pPr algn="ctr"/>
                      <a:r>
                        <a:rPr lang="en-IN" sz="1800" b="1">
                          <a:latin typeface="Raleway"/>
                        </a:rPr>
                        <a:t>test.csv Table</a:t>
                      </a:r>
                      <a:endParaRPr lang="en-IN" sz="1800" b="1">
                        <a:latin typeface="Raleway" pitchFamily="2" charset="0"/>
                      </a:endParaRPr>
                    </a:p>
                  </a:txBody>
                  <a:tcPr marL="100584" marR="100584">
                    <a:solidFill>
                      <a:srgbClr val="FF9966"/>
                    </a:solidFill>
                  </a:tcPr>
                </a:tc>
                <a:tc hMerge="1">
                  <a:txBody>
                    <a:bodyPr/>
                    <a:lstStyle/>
                    <a:p>
                      <a:endParaRPr lang="en-IN"/>
                    </a:p>
                  </a:txBody>
                  <a:tcPr marL="100584" marR="100584"/>
                </a:tc>
                <a:extLst>
                  <a:ext uri="{0D108BD9-81ED-4DB2-BD59-A6C34878D82A}">
                    <a16:rowId xmlns:a16="http://schemas.microsoft.com/office/drawing/2014/main" val="991154907"/>
                  </a:ext>
                </a:extLst>
              </a:tr>
              <a:tr h="396627">
                <a:tc>
                  <a:txBody>
                    <a:bodyPr/>
                    <a:lstStyle/>
                    <a:p>
                      <a:r>
                        <a:rPr lang="en-IN">
                          <a:latin typeface="Raleway"/>
                        </a:rPr>
                        <a:t>Columns</a:t>
                      </a:r>
                    </a:p>
                  </a:txBody>
                  <a:tcPr marL="100584" marR="100584"/>
                </a:tc>
                <a:tc>
                  <a:txBody>
                    <a:bodyPr/>
                    <a:lstStyle/>
                    <a:p>
                      <a:r>
                        <a:rPr lang="en-IN">
                          <a:latin typeface="Raleway"/>
                        </a:rPr>
                        <a:t>127</a:t>
                      </a:r>
                      <a:endParaRPr lang="en-IN">
                        <a:latin typeface="Raleway" pitchFamily="2" charset="0"/>
                      </a:endParaRPr>
                    </a:p>
                  </a:txBody>
                  <a:tcPr marL="100584" marR="100584"/>
                </a:tc>
                <a:extLst>
                  <a:ext uri="{0D108BD9-81ED-4DB2-BD59-A6C34878D82A}">
                    <a16:rowId xmlns:a16="http://schemas.microsoft.com/office/drawing/2014/main" val="602312276"/>
                  </a:ext>
                </a:extLst>
              </a:tr>
              <a:tr h="396627">
                <a:tc>
                  <a:txBody>
                    <a:bodyPr/>
                    <a:lstStyle/>
                    <a:p>
                      <a:r>
                        <a:rPr lang="en-IN">
                          <a:latin typeface="Raleway"/>
                        </a:rPr>
                        <a:t>Entries / rows</a:t>
                      </a:r>
                    </a:p>
                  </a:txBody>
                  <a:tcPr marL="100584" marR="100584"/>
                </a:tc>
                <a:tc>
                  <a:txBody>
                    <a:bodyPr/>
                    <a:lstStyle/>
                    <a:p>
                      <a:r>
                        <a:rPr lang="en-IN">
                          <a:latin typeface="Raleway"/>
                        </a:rPr>
                        <a:t>19765</a:t>
                      </a:r>
                      <a:endParaRPr lang="en-IN">
                        <a:latin typeface="Raleway" pitchFamily="2" charset="0"/>
                      </a:endParaRPr>
                    </a:p>
                  </a:txBody>
                  <a:tcPr marL="100584" marR="100584"/>
                </a:tc>
                <a:extLst>
                  <a:ext uri="{0D108BD9-81ED-4DB2-BD59-A6C34878D82A}">
                    <a16:rowId xmlns:a16="http://schemas.microsoft.com/office/drawing/2014/main" val="3183449112"/>
                  </a:ext>
                </a:extLst>
              </a:tr>
              <a:tr h="1695172">
                <a:tc gridSpan="2">
                  <a:txBody>
                    <a:bodyPr/>
                    <a:lstStyle/>
                    <a:p>
                      <a:pPr lvl="0">
                        <a:buNone/>
                      </a:pPr>
                      <a:r>
                        <a:rPr lang="en-IN" sz="1400" b="0" i="0" u="none" strike="noStrike" noProof="0">
                          <a:latin typeface="Raleway"/>
                        </a:rPr>
                        <a:t>Similar to train.csv but without the "Response" column. Used for predicting risk levels.</a:t>
                      </a:r>
                      <a:endParaRPr lang="en-US">
                        <a:latin typeface="Raleway"/>
                      </a:endParaRPr>
                    </a:p>
                  </a:txBody>
                  <a:tcPr marL="100584" marR="100584"/>
                </a:tc>
                <a:tc hMerge="1">
                  <a:txBody>
                    <a:bodyPr/>
                    <a:lstStyle/>
                    <a:p>
                      <a:endParaRPr lang="en-IN"/>
                    </a:p>
                  </a:txBody>
                  <a:tcPr marL="100584" marR="100584"/>
                </a:tc>
                <a:extLst>
                  <a:ext uri="{0D108BD9-81ED-4DB2-BD59-A6C34878D82A}">
                    <a16:rowId xmlns:a16="http://schemas.microsoft.com/office/drawing/2014/main" val="4274448785"/>
                  </a:ext>
                </a:extLst>
              </a:tr>
            </a:tbl>
          </a:graphicData>
        </a:graphic>
      </p:graphicFrame>
      <p:sp>
        <p:nvSpPr>
          <p:cNvPr id="7" name="TextBox 6">
            <a:extLst>
              <a:ext uri="{FF2B5EF4-FFF2-40B4-BE49-F238E27FC236}">
                <a16:creationId xmlns:a16="http://schemas.microsoft.com/office/drawing/2014/main" id="{3BF14556-3E60-596A-66D3-84A01A0440D8}"/>
              </a:ext>
            </a:extLst>
          </p:cNvPr>
          <p:cNvSpPr txBox="1"/>
          <p:nvPr/>
        </p:nvSpPr>
        <p:spPr>
          <a:xfrm>
            <a:off x="302400" y="948580"/>
            <a:ext cx="3239146" cy="369332"/>
          </a:xfrm>
          <a:prstGeom prst="rect">
            <a:avLst/>
          </a:prstGeom>
          <a:noFill/>
        </p:spPr>
        <p:txBody>
          <a:bodyPr wrap="square" rtlCol="0">
            <a:spAutoFit/>
          </a:bodyPr>
          <a:lstStyle/>
          <a:p>
            <a:r>
              <a:rPr lang="en-US" sz="1800" b="1">
                <a:latin typeface="Raleway" pitchFamily="2" charset="0"/>
              </a:rPr>
              <a:t>Tables :</a:t>
            </a:r>
            <a:endParaRPr lang="en-IN" sz="1800" b="1">
              <a:latin typeface="Raleway" pitchFamily="2" charset="0"/>
            </a:endParaRPr>
          </a:p>
        </p:txBody>
      </p:sp>
    </p:spTree>
    <p:extLst>
      <p:ext uri="{BB962C8B-B14F-4D97-AF65-F5344CB8AC3E}">
        <p14:creationId xmlns:p14="http://schemas.microsoft.com/office/powerpoint/2010/main" val="1302054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2ABDF-3681-FBDB-380F-C725C4667B7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5E1D410-547F-20E5-9C8D-C3AAA701E2A4}"/>
              </a:ext>
            </a:extLst>
          </p:cNvPr>
          <p:cNvSpPr>
            <a:spLocks noGrp="1"/>
          </p:cNvSpPr>
          <p:nvPr>
            <p:ph type="title"/>
          </p:nvPr>
        </p:nvSpPr>
        <p:spPr>
          <a:xfrm>
            <a:off x="302400" y="10800"/>
            <a:ext cx="8006400" cy="852687"/>
          </a:xfrm>
        </p:spPr>
        <p:txBody>
          <a:bodyPr anchor="ctr">
            <a:normAutofit fontScale="90000"/>
          </a:bodyPr>
          <a:lstStyle/>
          <a:p>
            <a:br>
              <a:rPr lang="en-US" sz="2400"/>
            </a:br>
            <a:r>
              <a:rPr lang="en-US" sz="2400"/>
              <a:t>Observations made during Data Auditing: </a:t>
            </a:r>
          </a:p>
        </p:txBody>
      </p:sp>
      <p:sp>
        <p:nvSpPr>
          <p:cNvPr id="2" name="TextBox 1">
            <a:extLst>
              <a:ext uri="{FF2B5EF4-FFF2-40B4-BE49-F238E27FC236}">
                <a16:creationId xmlns:a16="http://schemas.microsoft.com/office/drawing/2014/main" id="{104CB40C-A972-4B3D-9A6E-5E4F91EDF789}"/>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61FDBA63-888C-51F6-95BF-A162C0CD0705}"/>
              </a:ext>
            </a:extLst>
          </p:cNvPr>
          <p:cNvSpPr txBox="1"/>
          <p:nvPr/>
        </p:nvSpPr>
        <p:spPr>
          <a:xfrm>
            <a:off x="431800" y="864319"/>
            <a:ext cx="8393261"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b="1">
                <a:latin typeface="Raleway"/>
              </a:rPr>
              <a:t>Missing Data</a:t>
            </a:r>
            <a:r>
              <a:rPr lang="en-US">
                <a:latin typeface="Raleway"/>
              </a:rPr>
              <a:t>: Several columns have varying proportions of missing values, requiring imputation or removal strategies.</a:t>
            </a:r>
          </a:p>
          <a:p>
            <a:pPr marL="285750" indent="-285750">
              <a:buChar char="•"/>
            </a:pPr>
            <a:r>
              <a:rPr lang="en-US" b="1">
                <a:latin typeface="Raleway"/>
              </a:rPr>
              <a:t>Imbalanced Target Variable</a:t>
            </a:r>
            <a:r>
              <a:rPr lang="en-US">
                <a:latin typeface="Raleway"/>
              </a:rPr>
              <a:t>: The Response column is skewed towards higher levels, and the modified response column shows a large rejection rate.</a:t>
            </a:r>
          </a:p>
          <a:p>
            <a:pPr marL="285750" indent="-285750">
              <a:buChar char="•"/>
            </a:pPr>
            <a:r>
              <a:rPr lang="en-US" b="1">
                <a:latin typeface="Raleway"/>
              </a:rPr>
              <a:t>Outliers</a:t>
            </a:r>
            <a:r>
              <a:rPr lang="en-US">
                <a:latin typeface="Raleway"/>
              </a:rPr>
              <a:t>: Variables like BMI, </a:t>
            </a:r>
            <a:r>
              <a:rPr lang="en-US" err="1">
                <a:latin typeface="Raleway"/>
              </a:rPr>
              <a:t>Ht</a:t>
            </a:r>
            <a:r>
              <a:rPr lang="en-US">
                <a:latin typeface="Raleway"/>
              </a:rPr>
              <a:t>, and </a:t>
            </a:r>
            <a:r>
              <a:rPr lang="en-US" err="1">
                <a:latin typeface="Raleway"/>
              </a:rPr>
              <a:t>Wt</a:t>
            </a:r>
            <a:r>
              <a:rPr lang="en-US">
                <a:latin typeface="Raleway"/>
              </a:rPr>
              <a:t> exhibit outliers, which may need to be addressed to improve model performance.</a:t>
            </a:r>
          </a:p>
          <a:p>
            <a:pPr marL="285750" indent="-285750">
              <a:buChar char="•"/>
            </a:pPr>
            <a:r>
              <a:rPr lang="en-US" b="1">
                <a:latin typeface="Raleway"/>
              </a:rPr>
              <a:t>Categorical Encoding</a:t>
            </a:r>
            <a:r>
              <a:rPr lang="en-US">
                <a:latin typeface="Raleway"/>
              </a:rPr>
              <a:t>: Many categorical variables (e.g., Product_Info_2, Employment_Info_2) require encoding for model readiness.</a:t>
            </a:r>
          </a:p>
          <a:p>
            <a:pPr marL="285750" indent="-285750">
              <a:buChar char="•"/>
            </a:pPr>
            <a:r>
              <a:rPr lang="en-US" b="1">
                <a:latin typeface="Raleway"/>
              </a:rPr>
              <a:t>Feature Distributions</a:t>
            </a:r>
            <a:r>
              <a:rPr lang="en-US">
                <a:latin typeface="Raleway"/>
              </a:rPr>
              <a:t>: Continuous variables like </a:t>
            </a:r>
            <a:r>
              <a:rPr lang="en-US" err="1">
                <a:latin typeface="Raleway"/>
              </a:rPr>
              <a:t>Ins_Age</a:t>
            </a:r>
            <a:r>
              <a:rPr lang="en-US">
                <a:latin typeface="Raleway"/>
              </a:rPr>
              <a:t>, BMI, and </a:t>
            </a:r>
            <a:r>
              <a:rPr lang="en-US" err="1">
                <a:latin typeface="Raleway"/>
              </a:rPr>
              <a:t>Family_Hist</a:t>
            </a:r>
            <a:r>
              <a:rPr lang="en-US">
                <a:latin typeface="Raleway"/>
              </a:rPr>
              <a:t> follow diverse distributions, with some being skewed.</a:t>
            </a:r>
          </a:p>
          <a:p>
            <a:pPr marL="285750" indent="-285750">
              <a:buChar char="•"/>
            </a:pPr>
            <a:r>
              <a:rPr lang="en-US" b="1">
                <a:latin typeface="Raleway"/>
              </a:rPr>
              <a:t>Variable Interactions</a:t>
            </a:r>
            <a:r>
              <a:rPr lang="en-US">
                <a:latin typeface="Raleway"/>
              </a:rPr>
              <a:t>: Relationships between features such as BMI, </a:t>
            </a:r>
            <a:r>
              <a:rPr lang="en-US" err="1">
                <a:latin typeface="Raleway"/>
              </a:rPr>
              <a:t>Ht</a:t>
            </a:r>
            <a:r>
              <a:rPr lang="en-US">
                <a:latin typeface="Raleway"/>
              </a:rPr>
              <a:t>, and </a:t>
            </a:r>
            <a:r>
              <a:rPr lang="en-US" err="1">
                <a:latin typeface="Raleway"/>
              </a:rPr>
              <a:t>Wt</a:t>
            </a:r>
            <a:r>
              <a:rPr lang="en-US">
                <a:latin typeface="Raleway"/>
              </a:rPr>
              <a:t> with risk categories highlight significant trends.</a:t>
            </a:r>
          </a:p>
          <a:p>
            <a:pPr marL="285750" indent="-285750">
              <a:buChar char="•"/>
            </a:pPr>
            <a:r>
              <a:rPr lang="en-US" b="1">
                <a:latin typeface="Raleway"/>
              </a:rPr>
              <a:t>Correlation Analysis</a:t>
            </a:r>
            <a:r>
              <a:rPr lang="en-US">
                <a:latin typeface="Raleway"/>
              </a:rPr>
              <a:t>: Some features show multicollinearity, which could impact the interpretability of linear models.</a:t>
            </a:r>
          </a:p>
          <a:p>
            <a:pPr marL="285750" indent="-285750">
              <a:buChar char="•"/>
            </a:pPr>
            <a:r>
              <a:rPr lang="en-US" b="1">
                <a:latin typeface="Raleway"/>
              </a:rPr>
              <a:t>High Dimensionality</a:t>
            </a:r>
            <a:r>
              <a:rPr lang="en-US">
                <a:latin typeface="Raleway"/>
              </a:rPr>
              <a:t>: The dataset has over 100 features, requiring dimensionality reduction or feature selection techniques.</a:t>
            </a:r>
          </a:p>
          <a:p>
            <a:pPr algn="l"/>
            <a:endParaRPr lang="en-US"/>
          </a:p>
        </p:txBody>
      </p:sp>
    </p:spTree>
    <p:extLst>
      <p:ext uri="{BB962C8B-B14F-4D97-AF65-F5344CB8AC3E}">
        <p14:creationId xmlns:p14="http://schemas.microsoft.com/office/powerpoint/2010/main" val="3199568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EE0F2-F5B7-F3A9-FBB9-6F86B50804F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6D33011-3EF8-8E47-339B-EAA42B372D28}"/>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0690AEC8-673E-1C5A-5D44-CFF7241E0785}"/>
              </a:ext>
            </a:extLst>
          </p:cNvPr>
          <p:cNvSpPr txBox="1">
            <a:spLocks/>
          </p:cNvSpPr>
          <p:nvPr/>
        </p:nvSpPr>
        <p:spPr>
          <a:xfrm>
            <a:off x="145224" y="255692"/>
            <a:ext cx="4152070" cy="688444"/>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800" dirty="0">
                <a:latin typeface="Arial"/>
              </a:rPr>
              <a:t>Distribution Of Target Variable</a:t>
            </a:r>
            <a:endParaRPr lang="en-US" dirty="0">
              <a:latin typeface="Arial"/>
            </a:endParaRPr>
          </a:p>
        </p:txBody>
      </p:sp>
      <p:sp>
        <p:nvSpPr>
          <p:cNvPr id="8" name="TextBox 7">
            <a:extLst>
              <a:ext uri="{FF2B5EF4-FFF2-40B4-BE49-F238E27FC236}">
                <a16:creationId xmlns:a16="http://schemas.microsoft.com/office/drawing/2014/main" id="{EFE0E607-4616-3836-4BAB-F01BD4B25855}"/>
              </a:ext>
            </a:extLst>
          </p:cNvPr>
          <p:cNvSpPr txBox="1"/>
          <p:nvPr/>
        </p:nvSpPr>
        <p:spPr>
          <a:xfrm>
            <a:off x="511173" y="1134281"/>
            <a:ext cx="4057550" cy="2031325"/>
          </a:xfrm>
          <a:prstGeom prst="rect">
            <a:avLst/>
          </a:prstGeom>
          <a:noFill/>
        </p:spPr>
        <p:txBody>
          <a:bodyPr wrap="square" lIns="91440" tIns="45720" rIns="91440" bIns="45720" anchor="t">
            <a:spAutoFit/>
          </a:bodyPr>
          <a:lstStyle/>
          <a:p>
            <a:r>
              <a:rPr lang="en-US" b="1" dirty="0"/>
              <a:t>Insight :</a:t>
            </a:r>
          </a:p>
          <a:p>
            <a:pPr marL="285750" indent="-285750">
              <a:buChar char="•"/>
            </a:pPr>
            <a:r>
              <a:rPr lang="en-US" dirty="0"/>
              <a:t>The majority of applicants fall into higher response levels (8 – 33%, 6 – 19% and 7 – 14%), 65% indicating a higher likelihood of acceptance,</a:t>
            </a:r>
            <a:endParaRPr lang="en-US"/>
          </a:p>
          <a:p>
            <a:endParaRPr lang="en-US" dirty="0"/>
          </a:p>
          <a:p>
            <a:pPr marL="285750" indent="-285750">
              <a:buChar char="•"/>
            </a:pPr>
            <a:r>
              <a:rPr lang="en-US" dirty="0"/>
              <a:t>Lower Revels levels (3 – 2.4% and 4 – 1.7%), 4% are the least frequent/rejected.</a:t>
            </a:r>
          </a:p>
          <a:p>
            <a:pPr marL="285750" indent="-285750">
              <a:buChar char="•"/>
            </a:pPr>
            <a:endParaRPr lang="en-US" dirty="0"/>
          </a:p>
        </p:txBody>
      </p:sp>
      <p:pic>
        <p:nvPicPr>
          <p:cNvPr id="3" name="Picture 2" descr="A pie chart with numbers and a number of percentages&#10;&#10;Description automatically generated">
            <a:extLst>
              <a:ext uri="{FF2B5EF4-FFF2-40B4-BE49-F238E27FC236}">
                <a16:creationId xmlns:a16="http://schemas.microsoft.com/office/drawing/2014/main" id="{29CEC1EE-472C-C898-BFC3-A1E5D698C86D}"/>
              </a:ext>
            </a:extLst>
          </p:cNvPr>
          <p:cNvPicPr>
            <a:picLocks noChangeAspect="1"/>
          </p:cNvPicPr>
          <p:nvPr/>
        </p:nvPicPr>
        <p:blipFill>
          <a:blip r:embed="rId3"/>
          <a:stretch>
            <a:fillRect/>
          </a:stretch>
        </p:blipFill>
        <p:spPr>
          <a:xfrm>
            <a:off x="4575741" y="597783"/>
            <a:ext cx="4335738" cy="4051322"/>
          </a:xfrm>
          <a:prstGeom prst="rect">
            <a:avLst/>
          </a:prstGeom>
        </p:spPr>
      </p:pic>
    </p:spTree>
    <p:extLst>
      <p:ext uri="{BB962C8B-B14F-4D97-AF65-F5344CB8AC3E}">
        <p14:creationId xmlns:p14="http://schemas.microsoft.com/office/powerpoint/2010/main" val="438885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4CB14-66E9-D80B-B5F0-A8C8488526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3D86EB7-ACBC-1E82-7D96-3376016E5F5B}"/>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17ED5E07-668F-B64B-AC70-80F1B0F49C45}"/>
              </a:ext>
            </a:extLst>
          </p:cNvPr>
          <p:cNvSpPr txBox="1">
            <a:spLocks/>
          </p:cNvSpPr>
          <p:nvPr/>
        </p:nvSpPr>
        <p:spPr>
          <a:xfrm>
            <a:off x="307" y="-3737"/>
            <a:ext cx="5217579" cy="656095"/>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marL="285750" indent="-285750">
              <a:buFont typeface="Wingdings" panose="05000000000000000000" pitchFamily="2" charset="2"/>
              <a:buChar char="Ø"/>
            </a:pPr>
            <a:r>
              <a:rPr lang="en-US" sz="1400" dirty="0">
                <a:latin typeface="Arial"/>
              </a:rPr>
              <a:t>Distribution of Applicant's Physical Attributes</a:t>
            </a:r>
          </a:p>
        </p:txBody>
      </p:sp>
      <p:pic>
        <p:nvPicPr>
          <p:cNvPr id="7" name="Graphic 6" descr="Group of women with solid fill">
            <a:extLst>
              <a:ext uri="{FF2B5EF4-FFF2-40B4-BE49-F238E27FC236}">
                <a16:creationId xmlns:a16="http://schemas.microsoft.com/office/drawing/2014/main" id="{15D68669-317F-D58A-2010-0AD02E21C8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21012" y="84966"/>
            <a:ext cx="914400" cy="914400"/>
          </a:xfrm>
          <a:prstGeom prst="rect">
            <a:avLst/>
          </a:prstGeom>
        </p:spPr>
      </p:pic>
      <p:pic>
        <p:nvPicPr>
          <p:cNvPr id="3" name="Picture 2" descr="A graph of a distribution of ht&#10;&#10;Description automatically generated">
            <a:extLst>
              <a:ext uri="{FF2B5EF4-FFF2-40B4-BE49-F238E27FC236}">
                <a16:creationId xmlns:a16="http://schemas.microsoft.com/office/drawing/2014/main" id="{72F67EE6-87B0-DCB0-815C-0E83E4066F11}"/>
              </a:ext>
            </a:extLst>
          </p:cNvPr>
          <p:cNvPicPr>
            <a:picLocks noChangeAspect="1"/>
          </p:cNvPicPr>
          <p:nvPr/>
        </p:nvPicPr>
        <p:blipFill>
          <a:blip r:embed="rId5"/>
          <a:stretch>
            <a:fillRect/>
          </a:stretch>
        </p:blipFill>
        <p:spPr>
          <a:xfrm>
            <a:off x="125893" y="542244"/>
            <a:ext cx="3919654" cy="2029808"/>
          </a:xfrm>
          <a:prstGeom prst="rect">
            <a:avLst/>
          </a:prstGeom>
        </p:spPr>
      </p:pic>
      <p:pic>
        <p:nvPicPr>
          <p:cNvPr id="4" name="Picture 3" descr="A graph of a distribution of data&#10;&#10;Description automatically generated">
            <a:extLst>
              <a:ext uri="{FF2B5EF4-FFF2-40B4-BE49-F238E27FC236}">
                <a16:creationId xmlns:a16="http://schemas.microsoft.com/office/drawing/2014/main" id="{D195BA0E-ADEF-43DF-1263-990D86B4A68D}"/>
              </a:ext>
            </a:extLst>
          </p:cNvPr>
          <p:cNvPicPr>
            <a:picLocks noChangeAspect="1"/>
          </p:cNvPicPr>
          <p:nvPr/>
        </p:nvPicPr>
        <p:blipFill>
          <a:blip r:embed="rId6"/>
          <a:stretch>
            <a:fillRect/>
          </a:stretch>
        </p:blipFill>
        <p:spPr>
          <a:xfrm>
            <a:off x="3840621" y="2572840"/>
            <a:ext cx="3706167" cy="2182308"/>
          </a:xfrm>
          <a:prstGeom prst="rect">
            <a:avLst/>
          </a:prstGeom>
        </p:spPr>
      </p:pic>
      <p:pic>
        <p:nvPicPr>
          <p:cNvPr id="5" name="Picture 4" descr="A graph of a distribution of age&#10;&#10;Description automatically generated">
            <a:extLst>
              <a:ext uri="{FF2B5EF4-FFF2-40B4-BE49-F238E27FC236}">
                <a16:creationId xmlns:a16="http://schemas.microsoft.com/office/drawing/2014/main" id="{5B65227E-3794-AE72-0863-9371C8D54EB3}"/>
              </a:ext>
            </a:extLst>
          </p:cNvPr>
          <p:cNvPicPr>
            <a:picLocks noChangeAspect="1"/>
          </p:cNvPicPr>
          <p:nvPr/>
        </p:nvPicPr>
        <p:blipFill>
          <a:blip r:embed="rId7"/>
          <a:stretch>
            <a:fillRect/>
          </a:stretch>
        </p:blipFill>
        <p:spPr>
          <a:xfrm>
            <a:off x="3837264" y="546364"/>
            <a:ext cx="3712484" cy="2027041"/>
          </a:xfrm>
          <a:prstGeom prst="rect">
            <a:avLst/>
          </a:prstGeom>
        </p:spPr>
      </p:pic>
      <p:pic>
        <p:nvPicPr>
          <p:cNvPr id="8" name="Picture 7" descr="A diagram of a distribution of bmi&#10;&#10;Description automatically generated">
            <a:extLst>
              <a:ext uri="{FF2B5EF4-FFF2-40B4-BE49-F238E27FC236}">
                <a16:creationId xmlns:a16="http://schemas.microsoft.com/office/drawing/2014/main" id="{60217C86-0D68-ECAC-A064-B29A7210FA7D}"/>
              </a:ext>
            </a:extLst>
          </p:cNvPr>
          <p:cNvPicPr>
            <a:picLocks noChangeAspect="1"/>
          </p:cNvPicPr>
          <p:nvPr/>
        </p:nvPicPr>
        <p:blipFill>
          <a:blip r:embed="rId8"/>
          <a:stretch>
            <a:fillRect/>
          </a:stretch>
        </p:blipFill>
        <p:spPr>
          <a:xfrm>
            <a:off x="127604" y="2569315"/>
            <a:ext cx="3705178" cy="2181280"/>
          </a:xfrm>
          <a:prstGeom prst="rect">
            <a:avLst/>
          </a:prstGeom>
        </p:spPr>
      </p:pic>
    </p:spTree>
    <p:extLst>
      <p:ext uri="{BB962C8B-B14F-4D97-AF65-F5344CB8AC3E}">
        <p14:creationId xmlns:p14="http://schemas.microsoft.com/office/powerpoint/2010/main" val="4078205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EE0F2-F5B7-F3A9-FBB9-6F86B50804F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6D33011-3EF8-8E47-339B-EAA42B372D28}"/>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0690AEC8-673E-1C5A-5D44-CFF7241E0785}"/>
              </a:ext>
            </a:extLst>
          </p:cNvPr>
          <p:cNvSpPr txBox="1">
            <a:spLocks/>
          </p:cNvSpPr>
          <p:nvPr/>
        </p:nvSpPr>
        <p:spPr>
          <a:xfrm>
            <a:off x="-72" y="3845"/>
            <a:ext cx="6892891" cy="54314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r>
              <a:rPr lang="en-US" sz="1800" dirty="0">
                <a:latin typeface="Raleway"/>
              </a:rPr>
              <a:t>   Distribution Of Applicant's Weight by Response</a:t>
            </a:r>
            <a:endParaRPr lang="en-US" sz="1800" dirty="0"/>
          </a:p>
        </p:txBody>
      </p:sp>
      <p:sp>
        <p:nvSpPr>
          <p:cNvPr id="8" name="TextBox 7">
            <a:extLst>
              <a:ext uri="{FF2B5EF4-FFF2-40B4-BE49-F238E27FC236}">
                <a16:creationId xmlns:a16="http://schemas.microsoft.com/office/drawing/2014/main" id="{EFE0E607-4616-3836-4BAB-F01BD4B25855}"/>
              </a:ext>
            </a:extLst>
          </p:cNvPr>
          <p:cNvSpPr txBox="1"/>
          <p:nvPr/>
        </p:nvSpPr>
        <p:spPr>
          <a:xfrm>
            <a:off x="85650" y="3330384"/>
            <a:ext cx="8901617" cy="1384995"/>
          </a:xfrm>
          <a:prstGeom prst="rect">
            <a:avLst/>
          </a:prstGeom>
          <a:noFill/>
        </p:spPr>
        <p:txBody>
          <a:bodyPr wrap="square" lIns="91440" tIns="45720" rIns="91440" bIns="45720" anchor="t">
            <a:spAutoFit/>
          </a:bodyPr>
          <a:lstStyle/>
          <a:p>
            <a:pPr algn="l"/>
            <a:r>
              <a:rPr lang="en-US" b="1" dirty="0"/>
              <a:t>Insight :</a:t>
            </a:r>
          </a:p>
          <a:p>
            <a:pPr marL="285750" indent="-285750">
              <a:buChar char="•"/>
            </a:pPr>
            <a:r>
              <a:rPr lang="en-US" dirty="0"/>
              <a:t>Most responses are concentrated in the "average" weight category across all response types, especially for Category 8.</a:t>
            </a:r>
          </a:p>
          <a:p>
            <a:pPr>
              <a:buChar char="•"/>
            </a:pPr>
            <a:r>
              <a:rPr lang="en-US" dirty="0"/>
              <a:t>    The "thin" group has fewer responses overall compared to "average" and "fat." categories 4 and 3 show the      least activity. </a:t>
            </a:r>
          </a:p>
          <a:p>
            <a:pPr marL="285750" indent="-285750">
              <a:buChar char="•"/>
            </a:pPr>
            <a:r>
              <a:rPr lang="en-US" dirty="0"/>
              <a:t>The "fat" group shows notable responses, especially in Categories 6, 7, and 8.</a:t>
            </a:r>
          </a:p>
        </p:txBody>
      </p:sp>
      <p:pic>
        <p:nvPicPr>
          <p:cNvPr id="5" name="Graphic 4" descr="Group of women with solid fill">
            <a:extLst>
              <a:ext uri="{FF2B5EF4-FFF2-40B4-BE49-F238E27FC236}">
                <a16:creationId xmlns:a16="http://schemas.microsoft.com/office/drawing/2014/main" id="{49D7101A-5129-7D74-930A-2B14CFA55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21012" y="84966"/>
            <a:ext cx="914400" cy="914400"/>
          </a:xfrm>
          <a:prstGeom prst="rect">
            <a:avLst/>
          </a:prstGeom>
        </p:spPr>
      </p:pic>
      <p:pic>
        <p:nvPicPr>
          <p:cNvPr id="4" name="Picture 3" descr="A graph of weight by response">
            <a:extLst>
              <a:ext uri="{FF2B5EF4-FFF2-40B4-BE49-F238E27FC236}">
                <a16:creationId xmlns:a16="http://schemas.microsoft.com/office/drawing/2014/main" id="{82A5506B-48B7-B69F-F18D-88D1ED918E42}"/>
              </a:ext>
            </a:extLst>
          </p:cNvPr>
          <p:cNvPicPr>
            <a:picLocks noChangeAspect="1"/>
          </p:cNvPicPr>
          <p:nvPr/>
        </p:nvPicPr>
        <p:blipFill>
          <a:blip r:embed="rId5"/>
          <a:stretch>
            <a:fillRect/>
          </a:stretch>
        </p:blipFill>
        <p:spPr>
          <a:xfrm>
            <a:off x="641316" y="543864"/>
            <a:ext cx="6253561" cy="2790267"/>
          </a:xfrm>
          <a:prstGeom prst="rect">
            <a:avLst/>
          </a:prstGeom>
        </p:spPr>
      </p:pic>
    </p:spTree>
    <p:extLst>
      <p:ext uri="{BB962C8B-B14F-4D97-AF65-F5344CB8AC3E}">
        <p14:creationId xmlns:p14="http://schemas.microsoft.com/office/powerpoint/2010/main" val="2728028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EE0F2-F5B7-F3A9-FBB9-6F86B50804F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6D33011-3EF8-8E47-339B-EAA42B372D28}"/>
              </a:ext>
            </a:extLst>
          </p:cNvPr>
          <p:cNvSpPr txBox="1"/>
          <p:nvPr/>
        </p:nvSpPr>
        <p:spPr>
          <a:xfrm>
            <a:off x="8519767" y="5017348"/>
            <a:ext cx="606827" cy="76944"/>
          </a:xfrm>
          <a:prstGeom prst="rect">
            <a:avLst/>
          </a:prstGeom>
          <a:noFill/>
        </p:spPr>
        <p:txBody>
          <a:bodyPr wrap="square" lIns="0" tIns="0" rIns="0" bIns="0">
            <a:spAutoFit/>
          </a:bodyPr>
          <a:lstStyle/>
          <a:p>
            <a:r>
              <a:rPr lang="en-IN" sz="500">
                <a:latin typeface="Calibri" panose="020F0502020204030204" pitchFamily="34" charset="0"/>
                <a:cs typeface="Calibri" panose="020F0502020204030204" pitchFamily="34" charset="0"/>
              </a:rPr>
              <a:t>Image source: </a:t>
            </a:r>
            <a:r>
              <a:rPr lang="en-IN" sz="500">
                <a:latin typeface="Calibri" panose="020F0502020204030204" pitchFamily="34" charset="0"/>
                <a:cs typeface="Calibri" panose="020F0502020204030204" pitchFamily="34" charset="0"/>
                <a:hlinkClick r:id="rId2"/>
              </a:rPr>
              <a:t>icons8</a:t>
            </a:r>
            <a:r>
              <a:rPr lang="en-IN" sz="500">
                <a:latin typeface="Calibri" panose="020F0502020204030204" pitchFamily="34" charset="0"/>
                <a:cs typeface="Calibri" panose="020F0502020204030204" pitchFamily="34" charset="0"/>
              </a:rPr>
              <a:t>`</a:t>
            </a:r>
          </a:p>
        </p:txBody>
      </p:sp>
      <p:sp>
        <p:nvSpPr>
          <p:cNvPr id="6" name="Title 4">
            <a:extLst>
              <a:ext uri="{FF2B5EF4-FFF2-40B4-BE49-F238E27FC236}">
                <a16:creationId xmlns:a16="http://schemas.microsoft.com/office/drawing/2014/main" id="{0690AEC8-673E-1C5A-5D44-CFF7241E0785}"/>
              </a:ext>
            </a:extLst>
          </p:cNvPr>
          <p:cNvSpPr txBox="1">
            <a:spLocks/>
          </p:cNvSpPr>
          <p:nvPr/>
        </p:nvSpPr>
        <p:spPr>
          <a:xfrm>
            <a:off x="135538" y="3845"/>
            <a:ext cx="6720621" cy="630325"/>
          </a:xfrm>
          <a:prstGeom prst="rect">
            <a:avLst/>
          </a:prstGeom>
          <a:noFill/>
          <a:ln>
            <a:noFill/>
          </a:ln>
        </p:spPr>
        <p:txBody>
          <a:bodyPr spcFirstLastPara="1" wrap="square" lIns="91425" tIns="91425" rIns="91425" bIns="91425" anchor="ctr"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endParaRPr lang="en-US" sz="1800" dirty="0">
              <a:latin typeface="Raleway"/>
            </a:endParaRPr>
          </a:p>
          <a:p>
            <a:r>
              <a:rPr lang="en-US" sz="1800" dirty="0">
                <a:latin typeface="Raleway"/>
              </a:rPr>
              <a:t>Distribution Of Applicant's Height by Response</a:t>
            </a:r>
            <a:endParaRPr lang="en-US" sz="1800">
              <a:latin typeface="Raleway"/>
            </a:endParaRPr>
          </a:p>
          <a:p>
            <a:pPr marL="285750" indent="-285750">
              <a:buFont typeface="Wingdings" panose="05000000000000000000" pitchFamily="2" charset="2"/>
              <a:buChar char="Ø"/>
            </a:pPr>
            <a:endParaRPr lang="en-US" sz="1800" dirty="0"/>
          </a:p>
        </p:txBody>
      </p:sp>
      <p:sp>
        <p:nvSpPr>
          <p:cNvPr id="8" name="TextBox 7">
            <a:extLst>
              <a:ext uri="{FF2B5EF4-FFF2-40B4-BE49-F238E27FC236}">
                <a16:creationId xmlns:a16="http://schemas.microsoft.com/office/drawing/2014/main" id="{EFE0E607-4616-3836-4BAB-F01BD4B25855}"/>
              </a:ext>
            </a:extLst>
          </p:cNvPr>
          <p:cNvSpPr txBox="1"/>
          <p:nvPr/>
        </p:nvSpPr>
        <p:spPr>
          <a:xfrm>
            <a:off x="134082" y="3572544"/>
            <a:ext cx="8979108" cy="1169551"/>
          </a:xfrm>
          <a:prstGeom prst="rect">
            <a:avLst/>
          </a:prstGeom>
          <a:noFill/>
        </p:spPr>
        <p:txBody>
          <a:bodyPr wrap="square" lIns="91440" tIns="45720" rIns="91440" bIns="45720" anchor="t">
            <a:spAutoFit/>
          </a:bodyPr>
          <a:lstStyle/>
          <a:p>
            <a:pPr algn="l"/>
            <a:r>
              <a:rPr lang="en-US" b="1" dirty="0"/>
              <a:t>Insight :</a:t>
            </a:r>
          </a:p>
          <a:p>
            <a:pPr>
              <a:buChar char="•"/>
            </a:pPr>
            <a:r>
              <a:rPr lang="en-US" dirty="0"/>
              <a:t>The "average" height group drives the majority of responses, with Categories 8, 6, and 7 being the most relevant.</a:t>
            </a:r>
          </a:p>
          <a:p>
            <a:pPr>
              <a:buChar char="•"/>
            </a:pPr>
            <a:r>
              <a:rPr lang="en-US" dirty="0"/>
              <a:t>"Short" and "tall" height groups show similar trends, though with fewer responses overall.</a:t>
            </a:r>
          </a:p>
          <a:p>
            <a:pPr>
              <a:buChar char="•"/>
            </a:pPr>
            <a:r>
              <a:rPr lang="en-US" dirty="0"/>
              <a:t>Categories 8 and 6 dominate across all height groups, showcasing their broad appeal.</a:t>
            </a:r>
          </a:p>
        </p:txBody>
      </p:sp>
      <p:pic>
        <p:nvPicPr>
          <p:cNvPr id="5" name="Graphic 4" descr="Group of women with solid fill">
            <a:extLst>
              <a:ext uri="{FF2B5EF4-FFF2-40B4-BE49-F238E27FC236}">
                <a16:creationId xmlns:a16="http://schemas.microsoft.com/office/drawing/2014/main" id="{0F45F3F4-D6C2-087C-91B2-99239F40ED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21012" y="84966"/>
            <a:ext cx="914400" cy="914400"/>
          </a:xfrm>
          <a:prstGeom prst="rect">
            <a:avLst/>
          </a:prstGeom>
        </p:spPr>
      </p:pic>
      <p:pic>
        <p:nvPicPr>
          <p:cNvPr id="4" name="Picture 3" descr="A graph of a number of different colored bars&#10;&#10;Description automatically generated">
            <a:extLst>
              <a:ext uri="{FF2B5EF4-FFF2-40B4-BE49-F238E27FC236}">
                <a16:creationId xmlns:a16="http://schemas.microsoft.com/office/drawing/2014/main" id="{4897AD80-55A8-76A5-BD2A-5CA18635F47E}"/>
              </a:ext>
            </a:extLst>
          </p:cNvPr>
          <p:cNvPicPr>
            <a:picLocks noChangeAspect="1"/>
          </p:cNvPicPr>
          <p:nvPr/>
        </p:nvPicPr>
        <p:blipFill>
          <a:blip r:embed="rId5"/>
          <a:stretch>
            <a:fillRect/>
          </a:stretch>
        </p:blipFill>
        <p:spPr>
          <a:xfrm>
            <a:off x="530636" y="633465"/>
            <a:ext cx="6323643" cy="2933142"/>
          </a:xfrm>
          <a:prstGeom prst="rect">
            <a:avLst/>
          </a:prstGeom>
        </p:spPr>
      </p:pic>
    </p:spTree>
    <p:extLst>
      <p:ext uri="{BB962C8B-B14F-4D97-AF65-F5344CB8AC3E}">
        <p14:creationId xmlns:p14="http://schemas.microsoft.com/office/powerpoint/2010/main" val="3031356862"/>
      </p:ext>
    </p:extLst>
  </p:cSld>
  <p:clrMapOvr>
    <a:masterClrMapping/>
  </p:clrMapOvr>
</p:sld>
</file>

<file path=ppt/theme/theme1.xml><?xml version="1.0" encoding="utf-8"?>
<a:theme xmlns:a="http://schemas.openxmlformats.org/drawingml/2006/main" name="Trop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35</Slides>
  <Notes>2</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Tropic</vt:lpstr>
      <vt:lpstr>PowerPoint Presentation</vt:lpstr>
      <vt:lpstr>Agenda</vt:lpstr>
      <vt:lpstr>Introduction</vt:lpstr>
      <vt:lpstr> Data Overview</vt:lpstr>
      <vt:lpstr> Observations made during Data Auditing: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Chandra</dc:creator>
  <cp:revision>161</cp:revision>
  <cp:lastPrinted>2023-08-03T06:18:45Z</cp:lastPrinted>
  <dcterms:modified xsi:type="dcterms:W3CDTF">2025-01-16T10:29:29Z</dcterms:modified>
</cp:coreProperties>
</file>